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5" r:id="rId6"/>
    <p:sldId id="285" r:id="rId7"/>
    <p:sldId id="283" r:id="rId8"/>
    <p:sldId id="275" r:id="rId9"/>
    <p:sldId id="284" r:id="rId10"/>
    <p:sldId id="267" r:id="rId11"/>
    <p:sldId id="308" r:id="rId12"/>
    <p:sldId id="286" r:id="rId13"/>
    <p:sldId id="287" r:id="rId14"/>
    <p:sldId id="288" r:id="rId15"/>
    <p:sldId id="290" r:id="rId16"/>
    <p:sldId id="291" r:id="rId17"/>
    <p:sldId id="294" r:id="rId18"/>
    <p:sldId id="309" r:id="rId19"/>
    <p:sldId id="295" r:id="rId20"/>
    <p:sldId id="300" r:id="rId21"/>
    <p:sldId id="296" r:id="rId22"/>
    <p:sldId id="298" r:id="rId23"/>
    <p:sldId id="292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299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77"/>
    <a:srgbClr val="6FC2C9"/>
    <a:srgbClr val="FF82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7F3E9-8555-4C3B-B22C-9F9524F382F4}" v="595" dt="2024-05-22T08:11:27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7" autoAdjust="0"/>
    <p:restoredTop sz="95033" autoAdjust="0"/>
  </p:normalViewPr>
  <p:slideViewPr>
    <p:cSldViewPr snapToGrid="0">
      <p:cViewPr varScale="1">
        <p:scale>
          <a:sx n="68" d="100"/>
          <a:sy n="68" d="100"/>
        </p:scale>
        <p:origin x="5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ra S" userId="ed1b9000-7d66-4ea4-bce3-0c9a63ca3c92" providerId="ADAL" clId="{86F7F3E9-8555-4C3B-B22C-9F9524F382F4}"/>
    <pc:docChg chg="undo redo custSel addSld delSld modSld sldOrd">
      <pc:chgData name="Chaitra S" userId="ed1b9000-7d66-4ea4-bce3-0c9a63ca3c92" providerId="ADAL" clId="{86F7F3E9-8555-4C3B-B22C-9F9524F382F4}" dt="2024-05-22T17:01:06.706" v="4521" actId="20577"/>
      <pc:docMkLst>
        <pc:docMk/>
      </pc:docMkLst>
      <pc:sldChg chg="modSp add mod">
        <pc:chgData name="Chaitra S" userId="ed1b9000-7d66-4ea4-bce3-0c9a63ca3c92" providerId="ADAL" clId="{86F7F3E9-8555-4C3B-B22C-9F9524F382F4}" dt="2024-05-22T17:01:06.706" v="4521" actId="20577"/>
        <pc:sldMkLst>
          <pc:docMk/>
          <pc:sldMk cId="3398212079" sldId="256"/>
        </pc:sldMkLst>
        <pc:spChg chg="mod">
          <ac:chgData name="Chaitra S" userId="ed1b9000-7d66-4ea4-bce3-0c9a63ca3c92" providerId="ADAL" clId="{86F7F3E9-8555-4C3B-B22C-9F9524F382F4}" dt="2024-05-22T17:01:06.706" v="4521" actId="20577"/>
          <ac:spMkLst>
            <pc:docMk/>
            <pc:sldMk cId="3398212079" sldId="256"/>
            <ac:spMk id="8" creationId="{A5EB196E-35E7-4723-B812-9B55D62B25A6}"/>
          </ac:spMkLst>
        </pc:spChg>
      </pc:sldChg>
      <pc:sldChg chg="add del">
        <pc:chgData name="Chaitra S" userId="ed1b9000-7d66-4ea4-bce3-0c9a63ca3c92" providerId="ADAL" clId="{86F7F3E9-8555-4C3B-B22C-9F9524F382F4}" dt="2024-05-21T11:25:30.447" v="4330" actId="47"/>
        <pc:sldMkLst>
          <pc:docMk/>
          <pc:sldMk cId="4049854989" sldId="262"/>
        </pc:sldMkLst>
      </pc:sldChg>
      <pc:sldChg chg="add del">
        <pc:chgData name="Chaitra S" userId="ed1b9000-7d66-4ea4-bce3-0c9a63ca3c92" providerId="ADAL" clId="{86F7F3E9-8555-4C3B-B22C-9F9524F382F4}" dt="2024-05-21T11:25:32.939" v="4332" actId="47"/>
        <pc:sldMkLst>
          <pc:docMk/>
          <pc:sldMk cId="1258904386" sldId="264"/>
        </pc:sldMkLst>
      </pc:sldChg>
      <pc:sldChg chg="modSp add mod">
        <pc:chgData name="Chaitra S" userId="ed1b9000-7d66-4ea4-bce3-0c9a63ca3c92" providerId="ADAL" clId="{86F7F3E9-8555-4C3B-B22C-9F9524F382F4}" dt="2024-05-21T11:33:12.588" v="4365" actId="1076"/>
        <pc:sldMkLst>
          <pc:docMk/>
          <pc:sldMk cId="2055645035" sldId="265"/>
        </pc:sldMkLst>
        <pc:spChg chg="mod">
          <ac:chgData name="Chaitra S" userId="ed1b9000-7d66-4ea4-bce3-0c9a63ca3c92" providerId="ADAL" clId="{86F7F3E9-8555-4C3B-B22C-9F9524F382F4}" dt="2024-05-21T10:00:15.915" v="3060" actId="1076"/>
          <ac:spMkLst>
            <pc:docMk/>
            <pc:sldMk cId="2055645035" sldId="265"/>
            <ac:spMk id="90" creationId="{FD7E63FC-E8FF-44C4-A51C-B4C98759EA87}"/>
          </ac:spMkLst>
        </pc:spChg>
        <pc:spChg chg="mod">
          <ac:chgData name="Chaitra S" userId="ed1b9000-7d66-4ea4-bce3-0c9a63ca3c92" providerId="ADAL" clId="{86F7F3E9-8555-4C3B-B22C-9F9524F382F4}" dt="2024-05-21T04:36:34.057" v="390" actId="404"/>
          <ac:spMkLst>
            <pc:docMk/>
            <pc:sldMk cId="2055645035" sldId="265"/>
            <ac:spMk id="91" creationId="{FC5D8766-A6AF-414E-858C-8329E46820CD}"/>
          </ac:spMkLst>
        </pc:spChg>
        <pc:spChg chg="mod">
          <ac:chgData name="Chaitra S" userId="ed1b9000-7d66-4ea4-bce3-0c9a63ca3c92" providerId="ADAL" clId="{86F7F3E9-8555-4C3B-B22C-9F9524F382F4}" dt="2024-05-21T04:36:59.624" v="414" actId="1076"/>
          <ac:spMkLst>
            <pc:docMk/>
            <pc:sldMk cId="2055645035" sldId="265"/>
            <ac:spMk id="92" creationId="{1FAD7E8F-1C97-4268-943C-D21098567FB2}"/>
          </ac:spMkLst>
        </pc:spChg>
        <pc:spChg chg="mod">
          <ac:chgData name="Chaitra S" userId="ed1b9000-7d66-4ea4-bce3-0c9a63ca3c92" providerId="ADAL" clId="{86F7F3E9-8555-4C3B-B22C-9F9524F382F4}" dt="2024-05-21T11:33:12.588" v="4365" actId="1076"/>
          <ac:spMkLst>
            <pc:docMk/>
            <pc:sldMk cId="2055645035" sldId="265"/>
            <ac:spMk id="93" creationId="{7808CE5C-89C9-4F75-BA07-4684E8961EFC}"/>
          </ac:spMkLst>
        </pc:spChg>
      </pc:sldChg>
      <pc:sldChg chg="addSp delSp modSp add mod modShow">
        <pc:chgData name="Chaitra S" userId="ed1b9000-7d66-4ea4-bce3-0c9a63ca3c92" providerId="ADAL" clId="{86F7F3E9-8555-4C3B-B22C-9F9524F382F4}" dt="2024-05-22T05:57:25.872" v="4412" actId="729"/>
        <pc:sldMkLst>
          <pc:docMk/>
          <pc:sldMk cId="3604323378" sldId="267"/>
        </pc:sldMkLst>
        <pc:spChg chg="mod">
          <ac:chgData name="Chaitra S" userId="ed1b9000-7d66-4ea4-bce3-0c9a63ca3c92" providerId="ADAL" clId="{86F7F3E9-8555-4C3B-B22C-9F9524F382F4}" dt="2024-05-22T05:57:03.295" v="4406" actId="1076"/>
          <ac:spMkLst>
            <pc:docMk/>
            <pc:sldMk cId="3604323378" sldId="267"/>
            <ac:spMk id="80" creationId="{D2521CEF-373F-3C3B-64F3-C978580E30D4}"/>
          </ac:spMkLst>
        </pc:spChg>
        <pc:spChg chg="del mod">
          <ac:chgData name="Chaitra S" userId="ed1b9000-7d66-4ea4-bce3-0c9a63ca3c92" providerId="ADAL" clId="{86F7F3E9-8555-4C3B-B22C-9F9524F382F4}" dt="2024-05-22T05:52:57.971" v="4366" actId="478"/>
          <ac:spMkLst>
            <pc:docMk/>
            <pc:sldMk cId="3604323378" sldId="267"/>
            <ac:spMk id="81" creationId="{0FA53CB3-F782-714B-12DB-0BBA17CAF2DB}"/>
          </ac:spMkLst>
        </pc:spChg>
        <pc:spChg chg="mod">
          <ac:chgData name="Chaitra S" userId="ed1b9000-7d66-4ea4-bce3-0c9a63ca3c92" providerId="ADAL" clId="{86F7F3E9-8555-4C3B-B22C-9F9524F382F4}" dt="2024-05-22T05:57:02.684" v="4405" actId="1076"/>
          <ac:spMkLst>
            <pc:docMk/>
            <pc:sldMk cId="3604323378" sldId="267"/>
            <ac:spMk id="83" creationId="{822A6149-7C56-2F5B-827C-415C1608A87E}"/>
          </ac:spMkLst>
        </pc:spChg>
        <pc:spChg chg="del mod">
          <ac:chgData name="Chaitra S" userId="ed1b9000-7d66-4ea4-bce3-0c9a63ca3c92" providerId="ADAL" clId="{86F7F3E9-8555-4C3B-B22C-9F9524F382F4}" dt="2024-05-22T05:53:01.031" v="4367" actId="478"/>
          <ac:spMkLst>
            <pc:docMk/>
            <pc:sldMk cId="3604323378" sldId="267"/>
            <ac:spMk id="84" creationId="{DBE4AD4E-2403-DF4B-6076-5945F3F24F03}"/>
          </ac:spMkLst>
        </pc:spChg>
        <pc:spChg chg="add del mod">
          <ac:chgData name="Chaitra S" userId="ed1b9000-7d66-4ea4-bce3-0c9a63ca3c92" providerId="ADAL" clId="{86F7F3E9-8555-4C3B-B22C-9F9524F382F4}" dt="2024-05-22T05:57:02.179" v="4404" actId="1076"/>
          <ac:spMkLst>
            <pc:docMk/>
            <pc:sldMk cId="3604323378" sldId="267"/>
            <ac:spMk id="86" creationId="{BAD1E0C6-2CBF-27BB-6325-729461E8CB97}"/>
          </ac:spMkLst>
        </pc:spChg>
        <pc:spChg chg="add del mod">
          <ac:chgData name="Chaitra S" userId="ed1b9000-7d66-4ea4-bce3-0c9a63ca3c92" providerId="ADAL" clId="{86F7F3E9-8555-4C3B-B22C-9F9524F382F4}" dt="2024-05-22T05:53:04.403" v="4368" actId="478"/>
          <ac:spMkLst>
            <pc:docMk/>
            <pc:sldMk cId="3604323378" sldId="267"/>
            <ac:spMk id="87" creationId="{ED93E653-1C70-E95F-00E1-D209B0C76CE6}"/>
          </ac:spMkLst>
        </pc:spChg>
        <pc:spChg chg="mod topLvl">
          <ac:chgData name="Chaitra S" userId="ed1b9000-7d66-4ea4-bce3-0c9a63ca3c92" providerId="ADAL" clId="{86F7F3E9-8555-4C3B-B22C-9F9524F382F4}" dt="2024-05-22T05:57:04.641" v="4408" actId="478"/>
          <ac:spMkLst>
            <pc:docMk/>
            <pc:sldMk cId="3604323378" sldId="267"/>
            <ac:spMk id="88" creationId="{50A202DF-B6E4-797C-898D-FA4CAB1AC277}"/>
          </ac:spMkLst>
        </pc:spChg>
        <pc:spChg chg="add del mod topLvl">
          <ac:chgData name="Chaitra S" userId="ed1b9000-7d66-4ea4-bce3-0c9a63ca3c92" providerId="ADAL" clId="{86F7F3E9-8555-4C3B-B22C-9F9524F382F4}" dt="2024-05-22T05:57:04.641" v="4408" actId="478"/>
          <ac:spMkLst>
            <pc:docMk/>
            <pc:sldMk cId="3604323378" sldId="267"/>
            <ac:spMk id="89" creationId="{4B4DD3AB-2D96-7C6D-02A0-F0A2CB216068}"/>
          </ac:spMkLst>
        </pc:spChg>
        <pc:spChg chg="mod topLvl">
          <ac:chgData name="Chaitra S" userId="ed1b9000-7d66-4ea4-bce3-0c9a63ca3c92" providerId="ADAL" clId="{86F7F3E9-8555-4C3B-B22C-9F9524F382F4}" dt="2024-05-22T05:57:05.182" v="4409" actId="478"/>
          <ac:spMkLst>
            <pc:docMk/>
            <pc:sldMk cId="3604323378" sldId="267"/>
            <ac:spMk id="92" creationId="{1862380C-B61C-4FB8-68C9-EFB5904D4229}"/>
          </ac:spMkLst>
        </pc:spChg>
        <pc:spChg chg="add del mod topLvl">
          <ac:chgData name="Chaitra S" userId="ed1b9000-7d66-4ea4-bce3-0c9a63ca3c92" providerId="ADAL" clId="{86F7F3E9-8555-4C3B-B22C-9F9524F382F4}" dt="2024-05-22T05:57:05.182" v="4409" actId="478"/>
          <ac:spMkLst>
            <pc:docMk/>
            <pc:sldMk cId="3604323378" sldId="267"/>
            <ac:spMk id="93" creationId="{7B93CC41-2C7F-B79C-8C5C-4579461F569C}"/>
          </ac:spMkLst>
        </pc:spChg>
        <pc:spChg chg="mod topLvl">
          <ac:chgData name="Chaitra S" userId="ed1b9000-7d66-4ea4-bce3-0c9a63ca3c92" providerId="ADAL" clId="{86F7F3E9-8555-4C3B-B22C-9F9524F382F4}" dt="2024-05-22T05:57:05.672" v="4410" actId="478"/>
          <ac:spMkLst>
            <pc:docMk/>
            <pc:sldMk cId="3604323378" sldId="267"/>
            <ac:spMk id="95" creationId="{472316D5-0E72-7F2D-44A5-C0127CE19F7F}"/>
          </ac:spMkLst>
        </pc:spChg>
        <pc:spChg chg="add del mod topLvl">
          <ac:chgData name="Chaitra S" userId="ed1b9000-7d66-4ea4-bce3-0c9a63ca3c92" providerId="ADAL" clId="{86F7F3E9-8555-4C3B-B22C-9F9524F382F4}" dt="2024-05-22T05:57:05.672" v="4410" actId="478"/>
          <ac:spMkLst>
            <pc:docMk/>
            <pc:sldMk cId="3604323378" sldId="267"/>
            <ac:spMk id="96" creationId="{DCE123BE-38C4-5DD6-EFEE-5055C619C176}"/>
          </ac:spMkLst>
        </pc:spChg>
        <pc:grpChg chg="add del">
          <ac:chgData name="Chaitra S" userId="ed1b9000-7d66-4ea4-bce3-0c9a63ca3c92" providerId="ADAL" clId="{86F7F3E9-8555-4C3B-B22C-9F9524F382F4}" dt="2024-05-22T05:57:05.182" v="4409" actId="478"/>
          <ac:grpSpMkLst>
            <pc:docMk/>
            <pc:sldMk cId="3604323378" sldId="267"/>
            <ac:grpSpMk id="91" creationId="{19D2E464-2C32-2B5B-C382-E650B775B1E0}"/>
          </ac:grpSpMkLst>
        </pc:grpChg>
        <pc:grpChg chg="add del">
          <ac:chgData name="Chaitra S" userId="ed1b9000-7d66-4ea4-bce3-0c9a63ca3c92" providerId="ADAL" clId="{86F7F3E9-8555-4C3B-B22C-9F9524F382F4}" dt="2024-05-22T05:57:05.672" v="4410" actId="478"/>
          <ac:grpSpMkLst>
            <pc:docMk/>
            <pc:sldMk cId="3604323378" sldId="267"/>
            <ac:grpSpMk id="94" creationId="{CABA2EB1-19FB-491D-9D19-CF32DA01D2B7}"/>
          </ac:grpSpMkLst>
        </pc:grpChg>
        <pc:grpChg chg="add del">
          <ac:chgData name="Chaitra S" userId="ed1b9000-7d66-4ea4-bce3-0c9a63ca3c92" providerId="ADAL" clId="{86F7F3E9-8555-4C3B-B22C-9F9524F382F4}" dt="2024-05-22T05:57:04.641" v="4408" actId="478"/>
          <ac:grpSpMkLst>
            <pc:docMk/>
            <pc:sldMk cId="3604323378" sldId="267"/>
            <ac:grpSpMk id="262" creationId="{165FBF07-9E78-FA69-C963-35C6C5EFEF6C}"/>
          </ac:grpSpMkLst>
        </pc:grpChg>
        <pc:picChg chg="mod">
          <ac:chgData name="Chaitra S" userId="ed1b9000-7d66-4ea4-bce3-0c9a63ca3c92" providerId="ADAL" clId="{86F7F3E9-8555-4C3B-B22C-9F9524F382F4}" dt="2024-05-22T05:55:11.962" v="4376" actId="1076"/>
          <ac:picMkLst>
            <pc:docMk/>
            <pc:sldMk cId="3604323378" sldId="267"/>
            <ac:picMk id="61" creationId="{0FCB6310-265D-5C15-F2D1-C657A342F287}"/>
          </ac:picMkLst>
        </pc:picChg>
        <pc:picChg chg="mod">
          <ac:chgData name="Chaitra S" userId="ed1b9000-7d66-4ea4-bce3-0c9a63ca3c92" providerId="ADAL" clId="{86F7F3E9-8555-4C3B-B22C-9F9524F382F4}" dt="2024-05-21T04:43:53.526" v="471" actId="1076"/>
          <ac:picMkLst>
            <pc:docMk/>
            <pc:sldMk cId="3604323378" sldId="267"/>
            <ac:picMk id="67" creationId="{DA826AE9-305C-41B4-0BA3-BF52FB36D899}"/>
          </ac:picMkLst>
        </pc:picChg>
        <pc:picChg chg="mod">
          <ac:chgData name="Chaitra S" userId="ed1b9000-7d66-4ea4-bce3-0c9a63ca3c92" providerId="ADAL" clId="{86F7F3E9-8555-4C3B-B22C-9F9524F382F4}" dt="2024-05-21T04:41:34.653" v="448" actId="1076"/>
          <ac:picMkLst>
            <pc:docMk/>
            <pc:sldMk cId="3604323378" sldId="267"/>
            <ac:picMk id="103" creationId="{A256B4E0-7082-48CB-2525-AFAC53728271}"/>
          </ac:picMkLst>
        </pc:picChg>
      </pc:sldChg>
      <pc:sldChg chg="modSp mod ord">
        <pc:chgData name="Chaitra S" userId="ed1b9000-7d66-4ea4-bce3-0c9a63ca3c92" providerId="ADAL" clId="{86F7F3E9-8555-4C3B-B22C-9F9524F382F4}" dt="2024-05-20T14:28:11.828" v="280" actId="20577"/>
        <pc:sldMkLst>
          <pc:docMk/>
          <pc:sldMk cId="1226146406" sldId="275"/>
        </pc:sldMkLst>
        <pc:spChg chg="mod">
          <ac:chgData name="Chaitra S" userId="ed1b9000-7d66-4ea4-bce3-0c9a63ca3c92" providerId="ADAL" clId="{86F7F3E9-8555-4C3B-B22C-9F9524F382F4}" dt="2024-05-20T14:28:11.828" v="280" actId="20577"/>
          <ac:spMkLst>
            <pc:docMk/>
            <pc:sldMk cId="1226146406" sldId="275"/>
            <ac:spMk id="18" creationId="{3A868BC8-0896-4EEC-9E23-A2B9078330ED}"/>
          </ac:spMkLst>
        </pc:spChg>
      </pc:sldChg>
      <pc:sldChg chg="addSp delSp modSp mod">
        <pc:chgData name="Chaitra S" userId="ed1b9000-7d66-4ea4-bce3-0c9a63ca3c92" providerId="ADAL" clId="{86F7F3E9-8555-4C3B-B22C-9F9524F382F4}" dt="2024-05-21T07:05:20.530" v="2530"/>
        <pc:sldMkLst>
          <pc:docMk/>
          <pc:sldMk cId="998475560" sldId="283"/>
        </pc:sldMkLst>
        <pc:spChg chg="mod">
          <ac:chgData name="Chaitra S" userId="ed1b9000-7d66-4ea4-bce3-0c9a63ca3c92" providerId="ADAL" clId="{86F7F3E9-8555-4C3B-B22C-9F9524F382F4}" dt="2024-05-21T06:53:04.867" v="2412"/>
          <ac:spMkLst>
            <pc:docMk/>
            <pc:sldMk cId="998475560" sldId="283"/>
            <ac:spMk id="3" creationId="{236BC9EE-5A35-9D89-17D7-5A3C788B7190}"/>
          </ac:spMkLst>
        </pc:spChg>
        <pc:spChg chg="mod">
          <ac:chgData name="Chaitra S" userId="ed1b9000-7d66-4ea4-bce3-0c9a63ca3c92" providerId="ADAL" clId="{86F7F3E9-8555-4C3B-B22C-9F9524F382F4}" dt="2024-05-20T14:17:19.779" v="224" actId="1076"/>
          <ac:spMkLst>
            <pc:docMk/>
            <pc:sldMk cId="998475560" sldId="283"/>
            <ac:spMk id="4" creationId="{17C9E25D-9D08-202A-AC36-827BEA7BD710}"/>
          </ac:spMkLst>
        </pc:spChg>
        <pc:spChg chg="mod">
          <ac:chgData name="Chaitra S" userId="ed1b9000-7d66-4ea4-bce3-0c9a63ca3c92" providerId="ADAL" clId="{86F7F3E9-8555-4C3B-B22C-9F9524F382F4}" dt="2024-05-21T06:53:04.867" v="2412"/>
          <ac:spMkLst>
            <pc:docMk/>
            <pc:sldMk cId="998475560" sldId="283"/>
            <ac:spMk id="7" creationId="{73E16D9A-E5A1-8CEC-8950-BF97AE264A28}"/>
          </ac:spMkLst>
        </pc:spChg>
        <pc:spChg chg="mod">
          <ac:chgData name="Chaitra S" userId="ed1b9000-7d66-4ea4-bce3-0c9a63ca3c92" providerId="ADAL" clId="{86F7F3E9-8555-4C3B-B22C-9F9524F382F4}" dt="2024-05-20T14:17:31.549" v="226" actId="1076"/>
          <ac:spMkLst>
            <pc:docMk/>
            <pc:sldMk cId="998475560" sldId="283"/>
            <ac:spMk id="12" creationId="{7C69CBFB-CA54-54D4-9463-BBCF321EE30B}"/>
          </ac:spMkLst>
        </pc:spChg>
        <pc:spChg chg="mod">
          <ac:chgData name="Chaitra S" userId="ed1b9000-7d66-4ea4-bce3-0c9a63ca3c92" providerId="ADAL" clId="{86F7F3E9-8555-4C3B-B22C-9F9524F382F4}" dt="2024-05-21T06:53:04.867" v="2412"/>
          <ac:spMkLst>
            <pc:docMk/>
            <pc:sldMk cId="998475560" sldId="283"/>
            <ac:spMk id="13" creationId="{973B059C-7429-C6B3-3DB0-FF250049C340}"/>
          </ac:spMkLst>
        </pc:spChg>
        <pc:spChg chg="mod">
          <ac:chgData name="Chaitra S" userId="ed1b9000-7d66-4ea4-bce3-0c9a63ca3c92" providerId="ADAL" clId="{86F7F3E9-8555-4C3B-B22C-9F9524F382F4}" dt="2024-05-21T06:53:04.867" v="2412"/>
          <ac:spMkLst>
            <pc:docMk/>
            <pc:sldMk cId="998475560" sldId="283"/>
            <ac:spMk id="18" creationId="{2786A9B4-427F-68EB-D730-5CFE9CF762FE}"/>
          </ac:spMkLst>
        </pc:spChg>
        <pc:spChg chg="mod">
          <ac:chgData name="Chaitra S" userId="ed1b9000-7d66-4ea4-bce3-0c9a63ca3c92" providerId="ADAL" clId="{86F7F3E9-8555-4C3B-B22C-9F9524F382F4}" dt="2024-05-21T06:53:04.867" v="2412"/>
          <ac:spMkLst>
            <pc:docMk/>
            <pc:sldMk cId="998475560" sldId="283"/>
            <ac:spMk id="20" creationId="{CEE21528-43C2-CEEA-7F47-C380655EAB0F}"/>
          </ac:spMkLst>
        </pc:spChg>
        <pc:spChg chg="add del mod">
          <ac:chgData name="Chaitra S" userId="ed1b9000-7d66-4ea4-bce3-0c9a63ca3c92" providerId="ADAL" clId="{86F7F3E9-8555-4C3B-B22C-9F9524F382F4}" dt="2024-05-21T07:05:14.418" v="2527" actId="478"/>
          <ac:spMkLst>
            <pc:docMk/>
            <pc:sldMk cId="998475560" sldId="283"/>
            <ac:spMk id="22" creationId="{5C313AC3-6512-C4AE-C1B2-B4F05D01EA44}"/>
          </ac:spMkLst>
        </pc:spChg>
        <pc:spChg chg="add del mod">
          <ac:chgData name="Chaitra S" userId="ed1b9000-7d66-4ea4-bce3-0c9a63ca3c92" providerId="ADAL" clId="{86F7F3E9-8555-4C3B-B22C-9F9524F382F4}" dt="2024-05-21T07:05:16.358" v="2528" actId="478"/>
          <ac:spMkLst>
            <pc:docMk/>
            <pc:sldMk cId="998475560" sldId="283"/>
            <ac:spMk id="24" creationId="{67AA2ECA-7B4A-D5E1-928D-AB50F420ABDA}"/>
          </ac:spMkLst>
        </pc:spChg>
        <pc:spChg chg="add del mod">
          <ac:chgData name="Chaitra S" userId="ed1b9000-7d66-4ea4-bce3-0c9a63ca3c92" providerId="ADAL" clId="{86F7F3E9-8555-4C3B-B22C-9F9524F382F4}" dt="2024-05-20T14:13:10.927" v="185" actId="478"/>
          <ac:spMkLst>
            <pc:docMk/>
            <pc:sldMk cId="998475560" sldId="283"/>
            <ac:spMk id="24" creationId="{7E0F94BD-BD39-266C-A6B0-1CFB1C26C6F8}"/>
          </ac:spMkLst>
        </pc:spChg>
        <pc:spChg chg="add del mod">
          <ac:chgData name="Chaitra S" userId="ed1b9000-7d66-4ea4-bce3-0c9a63ca3c92" providerId="ADAL" clId="{86F7F3E9-8555-4C3B-B22C-9F9524F382F4}" dt="2024-05-20T14:13:38.413" v="189" actId="478"/>
          <ac:spMkLst>
            <pc:docMk/>
            <pc:sldMk cId="998475560" sldId="283"/>
            <ac:spMk id="25" creationId="{DF6A098A-B237-D294-70A3-819383093D7D}"/>
          </ac:spMkLst>
        </pc:spChg>
        <pc:spChg chg="add mod">
          <ac:chgData name="Chaitra S" userId="ed1b9000-7d66-4ea4-bce3-0c9a63ca3c92" providerId="ADAL" clId="{86F7F3E9-8555-4C3B-B22C-9F9524F382F4}" dt="2024-05-20T14:14:24.606" v="196" actId="1076"/>
          <ac:spMkLst>
            <pc:docMk/>
            <pc:sldMk cId="998475560" sldId="283"/>
            <ac:spMk id="26" creationId="{881F003E-2281-CEF0-73DD-271763A500F2}"/>
          </ac:spMkLst>
        </pc:spChg>
        <pc:spChg chg="add mod">
          <ac:chgData name="Chaitra S" userId="ed1b9000-7d66-4ea4-bce3-0c9a63ca3c92" providerId="ADAL" clId="{86F7F3E9-8555-4C3B-B22C-9F9524F382F4}" dt="2024-05-20T14:16:01.795" v="217" actId="1076"/>
          <ac:spMkLst>
            <pc:docMk/>
            <pc:sldMk cId="998475560" sldId="283"/>
            <ac:spMk id="27" creationId="{EA3564E3-71D4-53C4-9CBC-3A2470F561C6}"/>
          </ac:spMkLst>
        </pc:spChg>
        <pc:spChg chg="add mod">
          <ac:chgData name="Chaitra S" userId="ed1b9000-7d66-4ea4-bce3-0c9a63ca3c92" providerId="ADAL" clId="{86F7F3E9-8555-4C3B-B22C-9F9524F382F4}" dt="2024-05-20T14:14:42.694" v="200" actId="1076"/>
          <ac:spMkLst>
            <pc:docMk/>
            <pc:sldMk cId="998475560" sldId="283"/>
            <ac:spMk id="28" creationId="{B3835E23-E932-60B0-8959-2E584C9C19A5}"/>
          </ac:spMkLst>
        </pc:spChg>
        <pc:spChg chg="add mod">
          <ac:chgData name="Chaitra S" userId="ed1b9000-7d66-4ea4-bce3-0c9a63ca3c92" providerId="ADAL" clId="{86F7F3E9-8555-4C3B-B22C-9F9524F382F4}" dt="2024-05-20T14:15:03.511" v="206" actId="1076"/>
          <ac:spMkLst>
            <pc:docMk/>
            <pc:sldMk cId="998475560" sldId="283"/>
            <ac:spMk id="29" creationId="{CC150AC0-07F7-4604-26D4-28F3CF9CE5B8}"/>
          </ac:spMkLst>
        </pc:spChg>
        <pc:spChg chg="add mod">
          <ac:chgData name="Chaitra S" userId="ed1b9000-7d66-4ea4-bce3-0c9a63ca3c92" providerId="ADAL" clId="{86F7F3E9-8555-4C3B-B22C-9F9524F382F4}" dt="2024-05-20T14:15:33.491" v="212" actId="688"/>
          <ac:spMkLst>
            <pc:docMk/>
            <pc:sldMk cId="998475560" sldId="283"/>
            <ac:spMk id="30" creationId="{8BF01625-FF9D-E5CE-C141-86D4FC5FD384}"/>
          </ac:spMkLst>
        </pc:spChg>
        <pc:spChg chg="add mod">
          <ac:chgData name="Chaitra S" userId="ed1b9000-7d66-4ea4-bce3-0c9a63ca3c92" providerId="ADAL" clId="{86F7F3E9-8555-4C3B-B22C-9F9524F382F4}" dt="2024-05-20T14:17:15.425" v="223" actId="1076"/>
          <ac:spMkLst>
            <pc:docMk/>
            <pc:sldMk cId="998475560" sldId="283"/>
            <ac:spMk id="31" creationId="{F09589B6-7D45-8EE3-5E84-5365605747A1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32" creationId="{835A0C52-40FF-311E-434B-EF4F007CE11B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34" creationId="{50BC8867-C3EC-D6D9-24E5-51D02F8B1F3E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35" creationId="{C00867DC-D56F-CAD5-6DBC-624384BE9A3F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36" creationId="{6579A070-FB5E-EFD1-FEF6-AA8EB6835F8A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39" creationId="{DB1903AB-C607-7862-F453-D0F0C35C98B6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40" creationId="{B288EB0D-D6C6-0C4B-D2BD-A9B55A210A20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41" creationId="{B3A7EF04-946A-DD76-B315-9FC152E6E018}"/>
          </ac:spMkLst>
        </pc:spChg>
        <pc:spChg chg="mod">
          <ac:chgData name="Chaitra S" userId="ed1b9000-7d66-4ea4-bce3-0c9a63ca3c92" providerId="ADAL" clId="{86F7F3E9-8555-4C3B-B22C-9F9524F382F4}" dt="2024-05-21T07:05:20.530" v="2530"/>
          <ac:spMkLst>
            <pc:docMk/>
            <pc:sldMk cId="998475560" sldId="283"/>
            <ac:spMk id="42" creationId="{9E2DA662-5728-A50B-88FA-E99695EEE82C}"/>
          </ac:spMkLst>
        </pc:spChg>
        <pc:grpChg chg="add del mod">
          <ac:chgData name="Chaitra S" userId="ed1b9000-7d66-4ea4-bce3-0c9a63ca3c92" providerId="ADAL" clId="{86F7F3E9-8555-4C3B-B22C-9F9524F382F4}" dt="2024-05-21T07:05:12.806" v="2526" actId="478"/>
          <ac:grpSpMkLst>
            <pc:docMk/>
            <pc:sldMk cId="998475560" sldId="283"/>
            <ac:grpSpMk id="2" creationId="{7706ADBD-2504-DCEE-A9D6-7FF21495CC42}"/>
          </ac:grpSpMkLst>
        </pc:grpChg>
        <pc:grpChg chg="add del mod">
          <ac:chgData name="Chaitra S" userId="ed1b9000-7d66-4ea4-bce3-0c9a63ca3c92" providerId="ADAL" clId="{86F7F3E9-8555-4C3B-B22C-9F9524F382F4}" dt="2024-05-21T07:05:19.770" v="2529" actId="478"/>
          <ac:grpSpMkLst>
            <pc:docMk/>
            <pc:sldMk cId="998475560" sldId="283"/>
            <ac:grpSpMk id="8" creationId="{CD4F4C7B-EB6A-C945-BAB8-BED519E87A06}"/>
          </ac:grpSpMkLst>
        </pc:grpChg>
        <pc:grpChg chg="add mod">
          <ac:chgData name="Chaitra S" userId="ed1b9000-7d66-4ea4-bce3-0c9a63ca3c92" providerId="ADAL" clId="{86F7F3E9-8555-4C3B-B22C-9F9524F382F4}" dt="2024-05-21T07:05:20.530" v="2530"/>
          <ac:grpSpMkLst>
            <pc:docMk/>
            <pc:sldMk cId="998475560" sldId="283"/>
            <ac:grpSpMk id="25" creationId="{7EA6E6A0-856D-2053-E9E8-713C7336DBF3}"/>
          </ac:grpSpMkLst>
        </pc:grpChg>
        <pc:grpChg chg="mod">
          <ac:chgData name="Chaitra S" userId="ed1b9000-7d66-4ea4-bce3-0c9a63ca3c92" providerId="ADAL" clId="{86F7F3E9-8555-4C3B-B22C-9F9524F382F4}" dt="2024-05-21T07:05:20.530" v="2530"/>
          <ac:grpSpMkLst>
            <pc:docMk/>
            <pc:sldMk cId="998475560" sldId="283"/>
            <ac:grpSpMk id="33" creationId="{383C1588-1C51-FD04-C333-E15F538FEBDF}"/>
          </ac:grpSpMkLst>
        </pc:grpChg>
        <pc:grpChg chg="add mod">
          <ac:chgData name="Chaitra S" userId="ed1b9000-7d66-4ea4-bce3-0c9a63ca3c92" providerId="ADAL" clId="{86F7F3E9-8555-4C3B-B22C-9F9524F382F4}" dt="2024-05-21T07:05:20.530" v="2530"/>
          <ac:grpSpMkLst>
            <pc:docMk/>
            <pc:sldMk cId="998475560" sldId="283"/>
            <ac:grpSpMk id="37" creationId="{A3424D73-586B-49D8-542C-CEA4D768BB65}"/>
          </ac:grpSpMkLst>
        </pc:grpChg>
        <pc:grpChg chg="mod">
          <ac:chgData name="Chaitra S" userId="ed1b9000-7d66-4ea4-bce3-0c9a63ca3c92" providerId="ADAL" clId="{86F7F3E9-8555-4C3B-B22C-9F9524F382F4}" dt="2024-05-21T07:05:20.530" v="2530"/>
          <ac:grpSpMkLst>
            <pc:docMk/>
            <pc:sldMk cId="998475560" sldId="283"/>
            <ac:grpSpMk id="38" creationId="{C711D192-AFA3-E841-0DA6-850A1DEAE6B3}"/>
          </ac:grpSpMkLst>
        </pc:grpChg>
        <pc:picChg chg="mod">
          <ac:chgData name="Chaitra S" userId="ed1b9000-7d66-4ea4-bce3-0c9a63ca3c92" providerId="ADAL" clId="{86F7F3E9-8555-4C3B-B22C-9F9524F382F4}" dt="2024-05-20T14:17:25.258" v="225" actId="1076"/>
          <ac:picMkLst>
            <pc:docMk/>
            <pc:sldMk cId="998475560" sldId="283"/>
            <ac:picMk id="1028" creationId="{92CDA322-497D-9E1C-AB8E-8FADC49D9A2F}"/>
          </ac:picMkLst>
        </pc:picChg>
      </pc:sldChg>
      <pc:sldChg chg="addSp delSp modSp mod modAnim">
        <pc:chgData name="Chaitra S" userId="ed1b9000-7d66-4ea4-bce3-0c9a63ca3c92" providerId="ADAL" clId="{86F7F3E9-8555-4C3B-B22C-9F9524F382F4}" dt="2024-05-21T07:05:07.965" v="2525"/>
        <pc:sldMkLst>
          <pc:docMk/>
          <pc:sldMk cId="2155938957" sldId="284"/>
        </pc:sldMkLst>
        <pc:spChg chg="add del mod">
          <ac:chgData name="Chaitra S" userId="ed1b9000-7d66-4ea4-bce3-0c9a63ca3c92" providerId="ADAL" clId="{86F7F3E9-8555-4C3B-B22C-9F9524F382F4}" dt="2024-05-21T04:47:16.822" v="486" actId="478"/>
          <ac:spMkLst>
            <pc:docMk/>
            <pc:sldMk cId="2155938957" sldId="284"/>
            <ac:spMk id="2" creationId="{98AEF614-8315-7893-CA0E-F15C73794AB6}"/>
          </ac:spMkLst>
        </pc:spChg>
        <pc:spChg chg="add del mod">
          <ac:chgData name="Chaitra S" userId="ed1b9000-7d66-4ea4-bce3-0c9a63ca3c92" providerId="ADAL" clId="{86F7F3E9-8555-4C3B-B22C-9F9524F382F4}" dt="2024-05-21T05:03:00.332" v="1571" actId="478"/>
          <ac:spMkLst>
            <pc:docMk/>
            <pc:sldMk cId="2155938957" sldId="284"/>
            <ac:spMk id="4" creationId="{F919CC72-4CF4-238C-EF16-DF866A4A5304}"/>
          </ac:spMkLst>
        </pc:spChg>
        <pc:spChg chg="add mod topLvl">
          <ac:chgData name="Chaitra S" userId="ed1b9000-7d66-4ea4-bce3-0c9a63ca3c92" providerId="ADAL" clId="{86F7F3E9-8555-4C3B-B22C-9F9524F382F4}" dt="2024-05-21T07:03:00.476" v="2508" actId="164"/>
          <ac:spMkLst>
            <pc:docMk/>
            <pc:sldMk cId="2155938957" sldId="284"/>
            <ac:spMk id="6" creationId="{10430239-E659-B2B5-050B-3E9B69D21B50}"/>
          </ac:spMkLst>
        </pc:spChg>
        <pc:spChg chg="add del mod topLvl">
          <ac:chgData name="Chaitra S" userId="ed1b9000-7d66-4ea4-bce3-0c9a63ca3c92" providerId="ADAL" clId="{86F7F3E9-8555-4C3B-B22C-9F9524F382F4}" dt="2024-05-21T05:00:43.846" v="1445" actId="478"/>
          <ac:spMkLst>
            <pc:docMk/>
            <pc:sldMk cId="2155938957" sldId="284"/>
            <ac:spMk id="8" creationId="{A859A416-EFB8-3D0A-5E62-E9457CB52AFD}"/>
          </ac:spMkLst>
        </pc:spChg>
        <pc:spChg chg="add del mod topLvl">
          <ac:chgData name="Chaitra S" userId="ed1b9000-7d66-4ea4-bce3-0c9a63ca3c92" providerId="ADAL" clId="{86F7F3E9-8555-4C3B-B22C-9F9524F382F4}" dt="2024-05-21T05:00:46.015" v="1446" actId="478"/>
          <ac:spMkLst>
            <pc:docMk/>
            <pc:sldMk cId="2155938957" sldId="284"/>
            <ac:spMk id="10" creationId="{9A8A7341-F2A4-7B04-E8BA-3D294B063939}"/>
          </ac:spMkLst>
        </pc:spChg>
        <pc:spChg chg="add del">
          <ac:chgData name="Chaitra S" userId="ed1b9000-7d66-4ea4-bce3-0c9a63ca3c92" providerId="ADAL" clId="{86F7F3E9-8555-4C3B-B22C-9F9524F382F4}" dt="2024-05-21T04:49:26.215" v="552" actId="478"/>
          <ac:spMkLst>
            <pc:docMk/>
            <pc:sldMk cId="2155938957" sldId="284"/>
            <ac:spMk id="12" creationId="{FCD958F7-C899-BD2F-E69F-970259DA03B8}"/>
          </ac:spMkLst>
        </pc:spChg>
        <pc:spChg chg="add del">
          <ac:chgData name="Chaitra S" userId="ed1b9000-7d66-4ea4-bce3-0c9a63ca3c92" providerId="ADAL" clId="{86F7F3E9-8555-4C3B-B22C-9F9524F382F4}" dt="2024-05-21T04:49:43.479" v="554" actId="478"/>
          <ac:spMkLst>
            <pc:docMk/>
            <pc:sldMk cId="2155938957" sldId="284"/>
            <ac:spMk id="13" creationId="{B9E32FF8-BFCA-277F-7882-1B77D14A7EC8}"/>
          </ac:spMkLst>
        </pc:spChg>
        <pc:spChg chg="add del mod">
          <ac:chgData name="Chaitra S" userId="ed1b9000-7d66-4ea4-bce3-0c9a63ca3c92" providerId="ADAL" clId="{86F7F3E9-8555-4C3B-B22C-9F9524F382F4}" dt="2024-05-21T05:02:58.739" v="1570" actId="478"/>
          <ac:spMkLst>
            <pc:docMk/>
            <pc:sldMk cId="2155938957" sldId="284"/>
            <ac:spMk id="17" creationId="{61E5C46F-8549-CC92-97E3-070CC710FC61}"/>
          </ac:spMkLst>
        </pc:spChg>
        <pc:spChg chg="add del mod topLvl">
          <ac:chgData name="Chaitra S" userId="ed1b9000-7d66-4ea4-bce3-0c9a63ca3c92" providerId="ADAL" clId="{86F7F3E9-8555-4C3B-B22C-9F9524F382F4}" dt="2024-05-21T07:01:56.391" v="2496" actId="478"/>
          <ac:spMkLst>
            <pc:docMk/>
            <pc:sldMk cId="2155938957" sldId="284"/>
            <ac:spMk id="18" creationId="{534DF112-9A97-84FE-7D3B-132BF91E50D5}"/>
          </ac:spMkLst>
        </pc:spChg>
        <pc:spChg chg="add mod">
          <ac:chgData name="Chaitra S" userId="ed1b9000-7d66-4ea4-bce3-0c9a63ca3c92" providerId="ADAL" clId="{86F7F3E9-8555-4C3B-B22C-9F9524F382F4}" dt="2024-05-21T06:52:57.057" v="2411" actId="164"/>
          <ac:spMkLst>
            <pc:docMk/>
            <pc:sldMk cId="2155938957" sldId="284"/>
            <ac:spMk id="19" creationId="{45EB051A-8908-01BE-4B60-578EDB916927}"/>
          </ac:spMkLst>
        </pc:spChg>
        <pc:spChg chg="add mod">
          <ac:chgData name="Chaitra S" userId="ed1b9000-7d66-4ea4-bce3-0c9a63ca3c92" providerId="ADAL" clId="{86F7F3E9-8555-4C3B-B22C-9F9524F382F4}" dt="2024-05-21T06:52:57.057" v="2411" actId="164"/>
          <ac:spMkLst>
            <pc:docMk/>
            <pc:sldMk cId="2155938957" sldId="284"/>
            <ac:spMk id="20" creationId="{48AC0984-8CF9-64EE-5138-DCBA0AB7C4E9}"/>
          </ac:spMkLst>
        </pc:spChg>
        <pc:spChg chg="add mod">
          <ac:chgData name="Chaitra S" userId="ed1b9000-7d66-4ea4-bce3-0c9a63ca3c92" providerId="ADAL" clId="{86F7F3E9-8555-4C3B-B22C-9F9524F382F4}" dt="2024-05-21T06:52:57.057" v="2411" actId="164"/>
          <ac:spMkLst>
            <pc:docMk/>
            <pc:sldMk cId="2155938957" sldId="284"/>
            <ac:spMk id="21" creationId="{037C493B-0D3E-48FA-88BC-FEFA7B096CA2}"/>
          </ac:spMkLst>
        </pc:spChg>
        <pc:spChg chg="add mod">
          <ac:chgData name="Chaitra S" userId="ed1b9000-7d66-4ea4-bce3-0c9a63ca3c92" providerId="ADAL" clId="{86F7F3E9-8555-4C3B-B22C-9F9524F382F4}" dt="2024-05-21T07:03:00.476" v="2508" actId="164"/>
          <ac:spMkLst>
            <pc:docMk/>
            <pc:sldMk cId="2155938957" sldId="284"/>
            <ac:spMk id="24" creationId="{CD813C4B-928B-F212-5EBC-310A9106E25D}"/>
          </ac:spMkLst>
        </pc:spChg>
        <pc:spChg chg="add del mod">
          <ac:chgData name="Chaitra S" userId="ed1b9000-7d66-4ea4-bce3-0c9a63ca3c92" providerId="ADAL" clId="{86F7F3E9-8555-4C3B-B22C-9F9524F382F4}" dt="2024-05-21T07:05:05.034" v="2523" actId="478"/>
          <ac:spMkLst>
            <pc:docMk/>
            <pc:sldMk cId="2155938957" sldId="284"/>
            <ac:spMk id="25" creationId="{95860801-212F-44B1-8378-8BF6354774E8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28" creationId="{79167776-4F9C-C1E0-170A-2223C3230EE6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0" creationId="{2E83EDD0-F851-8AE4-42B1-2B1A580E9BBB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1" creationId="{36F4D943-C48A-A5A7-C5F3-D719442F3237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2" creationId="{6D345C5D-BF3E-E56D-CD90-38A7FB6C24B5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5" creationId="{A0011E5A-7A00-7FD2-3487-F7B05A7C1DAA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6" creationId="{B1BF867D-EE31-1E25-786B-90DD225B1B96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7" creationId="{7B4C4BAA-78C3-41F1-64B8-D915F0A400F6}"/>
          </ac:spMkLst>
        </pc:spChg>
        <pc:spChg chg="mod">
          <ac:chgData name="Chaitra S" userId="ed1b9000-7d66-4ea4-bce3-0c9a63ca3c92" providerId="ADAL" clId="{86F7F3E9-8555-4C3B-B22C-9F9524F382F4}" dt="2024-05-21T07:05:07.965" v="2525"/>
          <ac:spMkLst>
            <pc:docMk/>
            <pc:sldMk cId="2155938957" sldId="284"/>
            <ac:spMk id="38" creationId="{4AD94C1F-1987-11E8-9225-A93D283A6580}"/>
          </ac:spMkLst>
        </pc:spChg>
        <pc:grpChg chg="add del mod">
          <ac:chgData name="Chaitra S" userId="ed1b9000-7d66-4ea4-bce3-0c9a63ca3c92" providerId="ADAL" clId="{86F7F3E9-8555-4C3B-B22C-9F9524F382F4}" dt="2024-05-21T04:50:23.195" v="610" actId="165"/>
          <ac:grpSpMkLst>
            <pc:docMk/>
            <pc:sldMk cId="2155938957" sldId="284"/>
            <ac:grpSpMk id="14" creationId="{E1435EC7-77DC-7A85-B41D-471684AEF033}"/>
          </ac:grpSpMkLst>
        </pc:grpChg>
        <pc:grpChg chg="add del mod">
          <ac:chgData name="Chaitra S" userId="ed1b9000-7d66-4ea4-bce3-0c9a63ca3c92" providerId="ADAL" clId="{86F7F3E9-8555-4C3B-B22C-9F9524F382F4}" dt="2024-05-21T05:00:43.846" v="1445" actId="478"/>
          <ac:grpSpMkLst>
            <pc:docMk/>
            <pc:sldMk cId="2155938957" sldId="284"/>
            <ac:grpSpMk id="16" creationId="{89AA4311-3F1B-18FF-005E-D96A286DFAA7}"/>
          </ac:grpSpMkLst>
        </pc:grpChg>
        <pc:grpChg chg="add del mod">
          <ac:chgData name="Chaitra S" userId="ed1b9000-7d66-4ea4-bce3-0c9a63ca3c92" providerId="ADAL" clId="{86F7F3E9-8555-4C3B-B22C-9F9524F382F4}" dt="2024-05-21T07:01:56.391" v="2496" actId="478"/>
          <ac:grpSpMkLst>
            <pc:docMk/>
            <pc:sldMk cId="2155938957" sldId="284"/>
            <ac:grpSpMk id="22" creationId="{3F1C404D-572D-4FF7-790D-1E64137EAA6A}"/>
          </ac:grpSpMkLst>
        </pc:grpChg>
        <pc:grpChg chg="add del mod">
          <ac:chgData name="Chaitra S" userId="ed1b9000-7d66-4ea4-bce3-0c9a63ca3c92" providerId="ADAL" clId="{86F7F3E9-8555-4C3B-B22C-9F9524F382F4}" dt="2024-05-21T07:05:06.945" v="2524" actId="478"/>
          <ac:grpSpMkLst>
            <pc:docMk/>
            <pc:sldMk cId="2155938957" sldId="284"/>
            <ac:grpSpMk id="23" creationId="{E018CE39-DDA1-3268-A96B-A4FDC656A26F}"/>
          </ac:grpSpMkLst>
        </pc:grpChg>
        <pc:grpChg chg="add del mod">
          <ac:chgData name="Chaitra S" userId="ed1b9000-7d66-4ea4-bce3-0c9a63ca3c92" providerId="ADAL" clId="{86F7F3E9-8555-4C3B-B22C-9F9524F382F4}" dt="2024-05-21T07:05:02.927" v="2522" actId="478"/>
          <ac:grpSpMkLst>
            <pc:docMk/>
            <pc:sldMk cId="2155938957" sldId="284"/>
            <ac:grpSpMk id="26" creationId="{0494F8D7-A0BA-D270-DB46-D5187E8152E0}"/>
          </ac:grpSpMkLst>
        </pc:grpChg>
        <pc:grpChg chg="add mod">
          <ac:chgData name="Chaitra S" userId="ed1b9000-7d66-4ea4-bce3-0c9a63ca3c92" providerId="ADAL" clId="{86F7F3E9-8555-4C3B-B22C-9F9524F382F4}" dt="2024-05-21T07:05:07.965" v="2525"/>
          <ac:grpSpMkLst>
            <pc:docMk/>
            <pc:sldMk cId="2155938957" sldId="284"/>
            <ac:grpSpMk id="27" creationId="{CEA7E6C7-EB93-03BD-6246-5445438A549A}"/>
          </ac:grpSpMkLst>
        </pc:grpChg>
        <pc:grpChg chg="mod">
          <ac:chgData name="Chaitra S" userId="ed1b9000-7d66-4ea4-bce3-0c9a63ca3c92" providerId="ADAL" clId="{86F7F3E9-8555-4C3B-B22C-9F9524F382F4}" dt="2024-05-21T07:05:07.965" v="2525"/>
          <ac:grpSpMkLst>
            <pc:docMk/>
            <pc:sldMk cId="2155938957" sldId="284"/>
            <ac:grpSpMk id="29" creationId="{517C52B1-89E4-7806-62C2-DC89256CCE79}"/>
          </ac:grpSpMkLst>
        </pc:grpChg>
        <pc:grpChg chg="add mod">
          <ac:chgData name="Chaitra S" userId="ed1b9000-7d66-4ea4-bce3-0c9a63ca3c92" providerId="ADAL" clId="{86F7F3E9-8555-4C3B-B22C-9F9524F382F4}" dt="2024-05-21T07:05:07.965" v="2525"/>
          <ac:grpSpMkLst>
            <pc:docMk/>
            <pc:sldMk cId="2155938957" sldId="284"/>
            <ac:grpSpMk id="33" creationId="{9CA2BD88-479B-EA5C-B091-17243CA1F0EF}"/>
          </ac:grpSpMkLst>
        </pc:grpChg>
        <pc:grpChg chg="mod">
          <ac:chgData name="Chaitra S" userId="ed1b9000-7d66-4ea4-bce3-0c9a63ca3c92" providerId="ADAL" clId="{86F7F3E9-8555-4C3B-B22C-9F9524F382F4}" dt="2024-05-21T07:05:07.965" v="2525"/>
          <ac:grpSpMkLst>
            <pc:docMk/>
            <pc:sldMk cId="2155938957" sldId="284"/>
            <ac:grpSpMk id="34" creationId="{1CA59205-4554-BF8B-34D1-99EE91B0DFE9}"/>
          </ac:grpSpMkLst>
        </pc:grpChg>
        <pc:picChg chg="add mod">
          <ac:chgData name="Chaitra S" userId="ed1b9000-7d66-4ea4-bce3-0c9a63ca3c92" providerId="ADAL" clId="{86F7F3E9-8555-4C3B-B22C-9F9524F382F4}" dt="2024-05-20T11:51:19.424" v="143" actId="1076"/>
          <ac:picMkLst>
            <pc:docMk/>
            <pc:sldMk cId="2155938957" sldId="284"/>
            <ac:picMk id="3074" creationId="{DD89754E-1341-2E83-0A14-4DD621574D09}"/>
          </ac:picMkLst>
        </pc:picChg>
        <pc:picChg chg="add del mod">
          <ac:chgData name="Chaitra S" userId="ed1b9000-7d66-4ea4-bce3-0c9a63ca3c92" providerId="ADAL" clId="{86F7F3E9-8555-4C3B-B22C-9F9524F382F4}" dt="2024-05-20T11:44:23.072" v="103" actId="478"/>
          <ac:picMkLst>
            <pc:docMk/>
            <pc:sldMk cId="2155938957" sldId="284"/>
            <ac:picMk id="3076" creationId="{BAD749E6-9338-BC7D-0CE4-86185A4B8D7F}"/>
          </ac:picMkLst>
        </pc:picChg>
        <pc:picChg chg="add mod">
          <ac:chgData name="Chaitra S" userId="ed1b9000-7d66-4ea4-bce3-0c9a63ca3c92" providerId="ADAL" clId="{86F7F3E9-8555-4C3B-B22C-9F9524F382F4}" dt="2024-05-20T16:39:52.212" v="302" actId="1076"/>
          <ac:picMkLst>
            <pc:docMk/>
            <pc:sldMk cId="2155938957" sldId="284"/>
            <ac:picMk id="3078" creationId="{76C38917-54CA-F0A0-6474-08F0A2AE7D47}"/>
          </ac:picMkLst>
        </pc:picChg>
        <pc:picChg chg="add del mod">
          <ac:chgData name="Chaitra S" userId="ed1b9000-7d66-4ea4-bce3-0c9a63ca3c92" providerId="ADAL" clId="{86F7F3E9-8555-4C3B-B22C-9F9524F382F4}" dt="2024-05-20T16:41:35.622" v="305" actId="478"/>
          <ac:picMkLst>
            <pc:docMk/>
            <pc:sldMk cId="2155938957" sldId="284"/>
            <ac:picMk id="3080" creationId="{AB25927E-9C02-1C2E-B26C-4160571C879F}"/>
          </ac:picMkLst>
        </pc:picChg>
        <pc:picChg chg="add del mod">
          <ac:chgData name="Chaitra S" userId="ed1b9000-7d66-4ea4-bce3-0c9a63ca3c92" providerId="ADAL" clId="{86F7F3E9-8555-4C3B-B22C-9F9524F382F4}" dt="2024-05-20T16:41:54.820" v="309" actId="1076"/>
          <ac:picMkLst>
            <pc:docMk/>
            <pc:sldMk cId="2155938957" sldId="284"/>
            <ac:picMk id="3082" creationId="{24702D37-788C-B0E2-50DA-DEF15E4A4A39}"/>
          </ac:picMkLst>
        </pc:picChg>
        <pc:picChg chg="add del mod">
          <ac:chgData name="Chaitra S" userId="ed1b9000-7d66-4ea4-bce3-0c9a63ca3c92" providerId="ADAL" clId="{86F7F3E9-8555-4C3B-B22C-9F9524F382F4}" dt="2024-05-20T11:48:41.090" v="127" actId="478"/>
          <ac:picMkLst>
            <pc:docMk/>
            <pc:sldMk cId="2155938957" sldId="284"/>
            <ac:picMk id="3084" creationId="{93572BBC-6BBE-8BED-6028-5D9E15F58B93}"/>
          </ac:picMkLst>
        </pc:picChg>
        <pc:picChg chg="add del mod">
          <ac:chgData name="Chaitra S" userId="ed1b9000-7d66-4ea4-bce3-0c9a63ca3c92" providerId="ADAL" clId="{86F7F3E9-8555-4C3B-B22C-9F9524F382F4}" dt="2024-05-20T11:48:39.080" v="126" actId="478"/>
          <ac:picMkLst>
            <pc:docMk/>
            <pc:sldMk cId="2155938957" sldId="284"/>
            <ac:picMk id="3086" creationId="{71E88B28-F982-7268-FA7E-691ACF6A4434}"/>
          </ac:picMkLst>
        </pc:picChg>
        <pc:picChg chg="add mod">
          <ac:chgData name="Chaitra S" userId="ed1b9000-7d66-4ea4-bce3-0c9a63ca3c92" providerId="ADAL" clId="{86F7F3E9-8555-4C3B-B22C-9F9524F382F4}" dt="2024-05-20T11:51:19.424" v="143" actId="1076"/>
          <ac:picMkLst>
            <pc:docMk/>
            <pc:sldMk cId="2155938957" sldId="284"/>
            <ac:picMk id="3088" creationId="{46D6055E-961C-B0AD-E290-5DB9A06AB0DE}"/>
          </ac:picMkLst>
        </pc:picChg>
        <pc:picChg chg="add mod">
          <ac:chgData name="Chaitra S" userId="ed1b9000-7d66-4ea4-bce3-0c9a63ca3c92" providerId="ADAL" clId="{86F7F3E9-8555-4C3B-B22C-9F9524F382F4}" dt="2024-05-20T11:51:19.424" v="143" actId="1076"/>
          <ac:picMkLst>
            <pc:docMk/>
            <pc:sldMk cId="2155938957" sldId="284"/>
            <ac:picMk id="3090" creationId="{184A3748-C76F-BBAA-E544-D8A3900EF064}"/>
          </ac:picMkLst>
        </pc:picChg>
        <pc:picChg chg="add mod">
          <ac:chgData name="Chaitra S" userId="ed1b9000-7d66-4ea4-bce3-0c9a63ca3c92" providerId="ADAL" clId="{86F7F3E9-8555-4C3B-B22C-9F9524F382F4}" dt="2024-05-20T16:42:31.136" v="317" actId="1076"/>
          <ac:picMkLst>
            <pc:docMk/>
            <pc:sldMk cId="2155938957" sldId="284"/>
            <ac:picMk id="3092" creationId="{38B22306-FCB4-393A-6DBE-DED41F3F4048}"/>
          </ac:picMkLst>
        </pc:picChg>
        <pc:cxnChg chg="add mod">
          <ac:chgData name="Chaitra S" userId="ed1b9000-7d66-4ea4-bce3-0c9a63ca3c92" providerId="ADAL" clId="{86F7F3E9-8555-4C3B-B22C-9F9524F382F4}" dt="2024-05-20T11:51:19.424" v="143" actId="1076"/>
          <ac:cxnSpMkLst>
            <pc:docMk/>
            <pc:sldMk cId="2155938957" sldId="284"/>
            <ac:cxnSpMk id="3" creationId="{5FAB3279-F8C9-9674-B485-6FB3E35CF336}"/>
          </ac:cxnSpMkLst>
        </pc:cxnChg>
        <pc:cxnChg chg="add mod">
          <ac:chgData name="Chaitra S" userId="ed1b9000-7d66-4ea4-bce3-0c9a63ca3c92" providerId="ADAL" clId="{86F7F3E9-8555-4C3B-B22C-9F9524F382F4}" dt="2024-05-20T16:42:20.464" v="316" actId="1076"/>
          <ac:cxnSpMkLst>
            <pc:docMk/>
            <pc:sldMk cId="2155938957" sldId="284"/>
            <ac:cxnSpMk id="5" creationId="{95B24BEB-CF2F-9E8C-C980-03416045C3B4}"/>
          </ac:cxnSpMkLst>
        </pc:cxnChg>
        <pc:cxnChg chg="add mod">
          <ac:chgData name="Chaitra S" userId="ed1b9000-7d66-4ea4-bce3-0c9a63ca3c92" providerId="ADAL" clId="{86F7F3E9-8555-4C3B-B22C-9F9524F382F4}" dt="2024-05-20T11:51:19.424" v="143" actId="1076"/>
          <ac:cxnSpMkLst>
            <pc:docMk/>
            <pc:sldMk cId="2155938957" sldId="284"/>
            <ac:cxnSpMk id="7" creationId="{06DAA143-677A-E398-45E8-A40743A997C8}"/>
          </ac:cxnSpMkLst>
        </pc:cxnChg>
        <pc:cxnChg chg="add mod">
          <ac:chgData name="Chaitra S" userId="ed1b9000-7d66-4ea4-bce3-0c9a63ca3c92" providerId="ADAL" clId="{86F7F3E9-8555-4C3B-B22C-9F9524F382F4}" dt="2024-05-20T16:39:52.212" v="302" actId="1076"/>
          <ac:cxnSpMkLst>
            <pc:docMk/>
            <pc:sldMk cId="2155938957" sldId="284"/>
            <ac:cxnSpMk id="9" creationId="{2FE330B7-E825-65D7-86B4-EED7F1256BFB}"/>
          </ac:cxnSpMkLst>
        </pc:cxnChg>
        <pc:cxnChg chg="add mod">
          <ac:chgData name="Chaitra S" userId="ed1b9000-7d66-4ea4-bce3-0c9a63ca3c92" providerId="ADAL" clId="{86F7F3E9-8555-4C3B-B22C-9F9524F382F4}" dt="2024-05-20T11:51:19.424" v="143" actId="1076"/>
          <ac:cxnSpMkLst>
            <pc:docMk/>
            <pc:sldMk cId="2155938957" sldId="284"/>
            <ac:cxnSpMk id="11" creationId="{C9FAD230-BBD0-A808-AF06-71557E4DD4B9}"/>
          </ac:cxnSpMkLst>
        </pc:cxnChg>
        <pc:cxnChg chg="add del">
          <ac:chgData name="Chaitra S" userId="ed1b9000-7d66-4ea4-bce3-0c9a63ca3c92" providerId="ADAL" clId="{86F7F3E9-8555-4C3B-B22C-9F9524F382F4}" dt="2024-05-20T11:50:12.972" v="138" actId="11529"/>
          <ac:cxnSpMkLst>
            <pc:docMk/>
            <pc:sldMk cId="2155938957" sldId="284"/>
            <ac:cxnSpMk id="13" creationId="{63CC097A-869D-F684-1F1F-2C9AFCBED924}"/>
          </ac:cxnSpMkLst>
        </pc:cxnChg>
        <pc:cxnChg chg="add mod">
          <ac:chgData name="Chaitra S" userId="ed1b9000-7d66-4ea4-bce3-0c9a63ca3c92" providerId="ADAL" clId="{86F7F3E9-8555-4C3B-B22C-9F9524F382F4}" dt="2024-05-20T11:51:19.424" v="143" actId="1076"/>
          <ac:cxnSpMkLst>
            <pc:docMk/>
            <pc:sldMk cId="2155938957" sldId="284"/>
            <ac:cxnSpMk id="15" creationId="{63B96072-47AB-3D4C-7AA0-CDB40029B830}"/>
          </ac:cxnSpMkLst>
        </pc:cxnChg>
      </pc:sldChg>
      <pc:sldChg chg="modSp add mod ord">
        <pc:chgData name="Chaitra S" userId="ed1b9000-7d66-4ea4-bce3-0c9a63ca3c92" providerId="ADAL" clId="{86F7F3E9-8555-4C3B-B22C-9F9524F382F4}" dt="2024-05-20T11:55:07.430" v="181" actId="20577"/>
        <pc:sldMkLst>
          <pc:docMk/>
          <pc:sldMk cId="45469113" sldId="286"/>
        </pc:sldMkLst>
        <pc:spChg chg="mod">
          <ac:chgData name="Chaitra S" userId="ed1b9000-7d66-4ea4-bce3-0c9a63ca3c92" providerId="ADAL" clId="{86F7F3E9-8555-4C3B-B22C-9F9524F382F4}" dt="2024-05-20T11:55:07.430" v="181" actId="20577"/>
          <ac:spMkLst>
            <pc:docMk/>
            <pc:sldMk cId="45469113" sldId="286"/>
            <ac:spMk id="18" creationId="{3A868BC8-0896-4EEC-9E23-A2B9078330ED}"/>
          </ac:spMkLst>
        </pc:spChg>
      </pc:sldChg>
      <pc:sldChg chg="addSp delSp modSp del mod setBg">
        <pc:chgData name="Chaitra S" userId="ed1b9000-7d66-4ea4-bce3-0c9a63ca3c92" providerId="ADAL" clId="{86F7F3E9-8555-4C3B-B22C-9F9524F382F4}" dt="2024-05-20T11:51:24.154" v="144" actId="47"/>
        <pc:sldMkLst>
          <pc:docMk/>
          <pc:sldMk cId="4214207032" sldId="286"/>
        </pc:sldMkLst>
        <pc:spChg chg="add del mod">
          <ac:chgData name="Chaitra S" userId="ed1b9000-7d66-4ea4-bce3-0c9a63ca3c92" providerId="ADAL" clId="{86F7F3E9-8555-4C3B-B22C-9F9524F382F4}" dt="2024-05-20T11:41:43.160" v="92" actId="478"/>
          <ac:spMkLst>
            <pc:docMk/>
            <pc:sldMk cId="4214207032" sldId="286"/>
            <ac:spMk id="4" creationId="{CBB1EC75-DFD7-50DD-C18B-146812F150D4}"/>
          </ac:spMkLst>
        </pc:spChg>
        <pc:spChg chg="add del">
          <ac:chgData name="Chaitra S" userId="ed1b9000-7d66-4ea4-bce3-0c9a63ca3c92" providerId="ADAL" clId="{86F7F3E9-8555-4C3B-B22C-9F9524F382F4}" dt="2024-05-20T11:42:09.436" v="95" actId="26606"/>
          <ac:spMkLst>
            <pc:docMk/>
            <pc:sldMk cId="4214207032" sldId="286"/>
            <ac:spMk id="2057" creationId="{01D0AF59-99C3-4251-AB9A-C966C6AD4400}"/>
          </ac:spMkLst>
        </pc:spChg>
        <pc:spChg chg="add del">
          <ac:chgData name="Chaitra S" userId="ed1b9000-7d66-4ea4-bce3-0c9a63ca3c92" providerId="ADAL" clId="{86F7F3E9-8555-4C3B-B22C-9F9524F382F4}" dt="2024-05-20T11:42:09.436" v="95" actId="26606"/>
          <ac:spMkLst>
            <pc:docMk/>
            <pc:sldMk cId="4214207032" sldId="286"/>
            <ac:spMk id="2059" creationId="{1855405F-37A2-4869-9154-F8BE3BECE6C3}"/>
          </ac:spMkLst>
        </pc:spChg>
        <pc:picChg chg="add del mod">
          <ac:chgData name="Chaitra S" userId="ed1b9000-7d66-4ea4-bce3-0c9a63ca3c92" providerId="ADAL" clId="{86F7F3E9-8555-4C3B-B22C-9F9524F382F4}" dt="2024-05-20T11:41:43.160" v="92" actId="478"/>
          <ac:picMkLst>
            <pc:docMk/>
            <pc:sldMk cId="4214207032" sldId="286"/>
            <ac:picMk id="2050" creationId="{56D5975C-8607-4F41-FD5A-A07C9A84F908}"/>
          </ac:picMkLst>
        </pc:picChg>
        <pc:picChg chg="add mod">
          <ac:chgData name="Chaitra S" userId="ed1b9000-7d66-4ea4-bce3-0c9a63ca3c92" providerId="ADAL" clId="{86F7F3E9-8555-4C3B-B22C-9F9524F382F4}" dt="2024-05-20T11:42:12.477" v="96" actId="14100"/>
          <ac:picMkLst>
            <pc:docMk/>
            <pc:sldMk cId="4214207032" sldId="286"/>
            <ac:picMk id="2052" creationId="{882C62D8-842F-DB2C-AF1D-977B973E7029}"/>
          </ac:picMkLst>
        </pc:picChg>
      </pc:sldChg>
      <pc:sldChg chg="addSp delSp modSp new mod delAnim modAnim">
        <pc:chgData name="Chaitra S" userId="ed1b9000-7d66-4ea4-bce3-0c9a63ca3c92" providerId="ADAL" clId="{86F7F3E9-8555-4C3B-B22C-9F9524F382F4}" dt="2024-05-21T07:06:31.930" v="2542" actId="166"/>
        <pc:sldMkLst>
          <pc:docMk/>
          <pc:sldMk cId="1621765650" sldId="287"/>
        </pc:sldMkLst>
        <pc:spChg chg="add">
          <ac:chgData name="Chaitra S" userId="ed1b9000-7d66-4ea4-bce3-0c9a63ca3c92" providerId="ADAL" clId="{86F7F3E9-8555-4C3B-B22C-9F9524F382F4}" dt="2024-05-21T05:18:58.251" v="1726"/>
          <ac:spMkLst>
            <pc:docMk/>
            <pc:sldMk cId="1621765650" sldId="287"/>
            <ac:spMk id="2" creationId="{AE55E594-ED4B-050C-4F23-64A310616B76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5" creationId="{7CDC8159-EA6F-C336-79F8-19F192772D80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6" creationId="{2339231C-5446-97D1-6C55-85CAB3AEF886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7" creationId="{38BEFADB-A4CF-061F-B025-6037CA29F07C}"/>
          </ac:spMkLst>
        </pc:spChg>
        <pc:spChg chg="add mod">
          <ac:chgData name="Chaitra S" userId="ed1b9000-7d66-4ea4-bce3-0c9a63ca3c92" providerId="ADAL" clId="{86F7F3E9-8555-4C3B-B22C-9F9524F382F4}" dt="2024-05-21T07:06:08.078" v="2535" actId="1076"/>
          <ac:spMkLst>
            <pc:docMk/>
            <pc:sldMk cId="1621765650" sldId="287"/>
            <ac:spMk id="8" creationId="{F54C3E1F-905B-5793-4DB4-0BEB98503F37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9" creationId="{A863C81E-21B5-0270-585B-FEE47141A990}"/>
          </ac:spMkLst>
        </pc:spChg>
        <pc:spChg chg="add del mod topLvl">
          <ac:chgData name="Chaitra S" userId="ed1b9000-7d66-4ea4-bce3-0c9a63ca3c92" providerId="ADAL" clId="{86F7F3E9-8555-4C3B-B22C-9F9524F382F4}" dt="2024-05-21T06:03:24.868" v="1931" actId="478"/>
          <ac:spMkLst>
            <pc:docMk/>
            <pc:sldMk cId="1621765650" sldId="287"/>
            <ac:spMk id="10" creationId="{53D77B9E-08C0-457C-9091-FDB514B16E4D}"/>
          </ac:spMkLst>
        </pc:spChg>
        <pc:spChg chg="add del mod">
          <ac:chgData name="Chaitra S" userId="ed1b9000-7d66-4ea4-bce3-0c9a63ca3c92" providerId="ADAL" clId="{86F7F3E9-8555-4C3B-B22C-9F9524F382F4}" dt="2024-05-21T06:02:02.322" v="1916" actId="478"/>
          <ac:spMkLst>
            <pc:docMk/>
            <pc:sldMk cId="1621765650" sldId="287"/>
            <ac:spMk id="12" creationId="{4540D511-E451-4517-2436-C7C9DCF7E359}"/>
          </ac:spMkLst>
        </pc:spChg>
        <pc:spChg chg="add del mod">
          <ac:chgData name="Chaitra S" userId="ed1b9000-7d66-4ea4-bce3-0c9a63ca3c92" providerId="ADAL" clId="{86F7F3E9-8555-4C3B-B22C-9F9524F382F4}" dt="2024-05-21T06:03:01.808" v="1924"/>
          <ac:spMkLst>
            <pc:docMk/>
            <pc:sldMk cId="1621765650" sldId="287"/>
            <ac:spMk id="15" creationId="{BE340145-347C-94F5-56A3-DE74940B5875}"/>
          </ac:spMkLst>
        </pc:spChg>
        <pc:spChg chg="add mod">
          <ac:chgData name="Chaitra S" userId="ed1b9000-7d66-4ea4-bce3-0c9a63ca3c92" providerId="ADAL" clId="{86F7F3E9-8555-4C3B-B22C-9F9524F382F4}" dt="2024-05-21T07:06:03.896" v="2534" actId="14100"/>
          <ac:spMkLst>
            <pc:docMk/>
            <pc:sldMk cId="1621765650" sldId="287"/>
            <ac:spMk id="23" creationId="{72BBC3AA-22ED-BF6F-525A-3EEDBEE42EC0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24" creationId="{00B380E3-2EA5-EE94-123B-EA376217ADDB}"/>
          </ac:spMkLst>
        </pc:spChg>
        <pc:spChg chg="add mod">
          <ac:chgData name="Chaitra S" userId="ed1b9000-7d66-4ea4-bce3-0c9a63ca3c92" providerId="ADAL" clId="{86F7F3E9-8555-4C3B-B22C-9F9524F382F4}" dt="2024-05-21T06:09:23.083" v="1986"/>
          <ac:spMkLst>
            <pc:docMk/>
            <pc:sldMk cId="1621765650" sldId="287"/>
            <ac:spMk id="32" creationId="{AA0FAF19-9227-CB1D-402E-E850EFC5014E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33" creationId="{90D5CA0F-CB55-D074-A059-E25F95B54033}"/>
          </ac:spMkLst>
        </pc:spChg>
        <pc:spChg chg="add del mod">
          <ac:chgData name="Chaitra S" userId="ed1b9000-7d66-4ea4-bce3-0c9a63ca3c92" providerId="ADAL" clId="{86F7F3E9-8555-4C3B-B22C-9F9524F382F4}" dt="2024-05-21T06:53:29.629" v="2418" actId="478"/>
          <ac:spMkLst>
            <pc:docMk/>
            <pc:sldMk cId="1621765650" sldId="287"/>
            <ac:spMk id="34" creationId="{6629DC7D-789C-126A-102B-115A3633BFFD}"/>
          </ac:spMkLst>
        </pc:spChg>
        <pc:spChg chg="add mod">
          <ac:chgData name="Chaitra S" userId="ed1b9000-7d66-4ea4-bce3-0c9a63ca3c92" providerId="ADAL" clId="{86F7F3E9-8555-4C3B-B22C-9F9524F382F4}" dt="2024-05-21T06:55:16.745" v="2421" actId="14100"/>
          <ac:spMkLst>
            <pc:docMk/>
            <pc:sldMk cId="1621765650" sldId="287"/>
            <ac:spMk id="38" creationId="{0417EDF2-0B18-E04F-BF8B-3E69E9E37B1B}"/>
          </ac:spMkLst>
        </pc:spChg>
        <pc:spChg chg="mod">
          <ac:chgData name="Chaitra S" userId="ed1b9000-7d66-4ea4-bce3-0c9a63ca3c92" providerId="ADAL" clId="{86F7F3E9-8555-4C3B-B22C-9F9524F382F4}" dt="2024-05-21T06:53:08.145" v="2413"/>
          <ac:spMkLst>
            <pc:docMk/>
            <pc:sldMk cId="1621765650" sldId="287"/>
            <ac:spMk id="44" creationId="{4D16E5DA-CA18-DC8F-7395-5EF353605834}"/>
          </ac:spMkLst>
        </pc:spChg>
        <pc:spChg chg="mod">
          <ac:chgData name="Chaitra S" userId="ed1b9000-7d66-4ea4-bce3-0c9a63ca3c92" providerId="ADAL" clId="{86F7F3E9-8555-4C3B-B22C-9F9524F382F4}" dt="2024-05-21T06:53:08.145" v="2413"/>
          <ac:spMkLst>
            <pc:docMk/>
            <pc:sldMk cId="1621765650" sldId="287"/>
            <ac:spMk id="45" creationId="{71676591-A703-7800-D96A-264F6328C4E3}"/>
          </ac:spMkLst>
        </pc:spChg>
        <pc:spChg chg="mod">
          <ac:chgData name="Chaitra S" userId="ed1b9000-7d66-4ea4-bce3-0c9a63ca3c92" providerId="ADAL" clId="{86F7F3E9-8555-4C3B-B22C-9F9524F382F4}" dt="2024-05-21T06:53:08.145" v="2413"/>
          <ac:spMkLst>
            <pc:docMk/>
            <pc:sldMk cId="1621765650" sldId="287"/>
            <ac:spMk id="47" creationId="{0E449593-717E-9EE9-8E41-ACD7D5EFE661}"/>
          </ac:spMkLst>
        </pc:spChg>
        <pc:spChg chg="mod">
          <ac:chgData name="Chaitra S" userId="ed1b9000-7d66-4ea4-bce3-0c9a63ca3c92" providerId="ADAL" clId="{86F7F3E9-8555-4C3B-B22C-9F9524F382F4}" dt="2024-05-21T06:53:08.145" v="2413"/>
          <ac:spMkLst>
            <pc:docMk/>
            <pc:sldMk cId="1621765650" sldId="287"/>
            <ac:spMk id="48" creationId="{61772ABA-B7C3-5154-7833-162DA23E84F0}"/>
          </ac:spMkLst>
        </pc:spChg>
        <pc:spChg chg="mod">
          <ac:chgData name="Chaitra S" userId="ed1b9000-7d66-4ea4-bce3-0c9a63ca3c92" providerId="ADAL" clId="{86F7F3E9-8555-4C3B-B22C-9F9524F382F4}" dt="2024-05-21T06:53:08.145" v="2413"/>
          <ac:spMkLst>
            <pc:docMk/>
            <pc:sldMk cId="1621765650" sldId="287"/>
            <ac:spMk id="49" creationId="{371F2293-D6C5-052D-43B1-8A9A0BBE07FE}"/>
          </ac:spMkLst>
        </pc:spChg>
        <pc:spChg chg="mod">
          <ac:chgData name="Chaitra S" userId="ed1b9000-7d66-4ea4-bce3-0c9a63ca3c92" providerId="ADAL" clId="{86F7F3E9-8555-4C3B-B22C-9F9524F382F4}" dt="2024-05-21T06:55:59.592" v="2422"/>
          <ac:spMkLst>
            <pc:docMk/>
            <pc:sldMk cId="1621765650" sldId="287"/>
            <ac:spMk id="53" creationId="{7BACFC82-65DA-F653-CF64-D4F47409C12A}"/>
          </ac:spMkLst>
        </pc:spChg>
        <pc:spChg chg="mod">
          <ac:chgData name="Chaitra S" userId="ed1b9000-7d66-4ea4-bce3-0c9a63ca3c92" providerId="ADAL" clId="{86F7F3E9-8555-4C3B-B22C-9F9524F382F4}" dt="2024-05-21T06:55:59.592" v="2422"/>
          <ac:spMkLst>
            <pc:docMk/>
            <pc:sldMk cId="1621765650" sldId="287"/>
            <ac:spMk id="54" creationId="{D2953175-0607-4A60-8615-B0E533F97D6E}"/>
          </ac:spMkLst>
        </pc:spChg>
        <pc:spChg chg="mod">
          <ac:chgData name="Chaitra S" userId="ed1b9000-7d66-4ea4-bce3-0c9a63ca3c92" providerId="ADAL" clId="{86F7F3E9-8555-4C3B-B22C-9F9524F382F4}" dt="2024-05-21T06:55:59.592" v="2422"/>
          <ac:spMkLst>
            <pc:docMk/>
            <pc:sldMk cId="1621765650" sldId="287"/>
            <ac:spMk id="55" creationId="{71206077-D65B-F9A4-E55D-3961029BC7D4}"/>
          </ac:spMkLst>
        </pc:spChg>
        <pc:spChg chg="add mod">
          <ac:chgData name="Chaitra S" userId="ed1b9000-7d66-4ea4-bce3-0c9a63ca3c92" providerId="ADAL" clId="{86F7F3E9-8555-4C3B-B22C-9F9524F382F4}" dt="2024-05-21T07:03:59.904" v="2511" actId="164"/>
          <ac:spMkLst>
            <pc:docMk/>
            <pc:sldMk cId="1621765650" sldId="287"/>
            <ac:spMk id="56" creationId="{8119A59E-4065-52E0-5582-B5A175CC2C33}"/>
          </ac:spMkLst>
        </pc:spChg>
        <pc:spChg chg="add mod ord">
          <ac:chgData name="Chaitra S" userId="ed1b9000-7d66-4ea4-bce3-0c9a63ca3c92" providerId="ADAL" clId="{86F7F3E9-8555-4C3B-B22C-9F9524F382F4}" dt="2024-05-21T07:04:20.062" v="2512" actId="164"/>
          <ac:spMkLst>
            <pc:docMk/>
            <pc:sldMk cId="1621765650" sldId="287"/>
            <ac:spMk id="57" creationId="{09DB0254-2683-502A-1D7C-29E5CD908E04}"/>
          </ac:spMkLst>
        </pc:spChg>
        <pc:grpChg chg="add del mod">
          <ac:chgData name="Chaitra S" userId="ed1b9000-7d66-4ea4-bce3-0c9a63ca3c92" providerId="ADAL" clId="{86F7F3E9-8555-4C3B-B22C-9F9524F382F4}" dt="2024-05-21T06:03:05.490" v="1925" actId="165"/>
          <ac:grpSpMkLst>
            <pc:docMk/>
            <pc:sldMk cId="1621765650" sldId="287"/>
            <ac:grpSpMk id="11" creationId="{44B519CB-272F-685C-AEC8-AED04A067AAC}"/>
          </ac:grpSpMkLst>
        </pc:grpChg>
        <pc:grpChg chg="add mod">
          <ac:chgData name="Chaitra S" userId="ed1b9000-7d66-4ea4-bce3-0c9a63ca3c92" providerId="ADAL" clId="{86F7F3E9-8555-4C3B-B22C-9F9524F382F4}" dt="2024-05-21T07:06:03.896" v="2534" actId="14100"/>
          <ac:grpSpMkLst>
            <pc:docMk/>
            <pc:sldMk cId="1621765650" sldId="287"/>
            <ac:grpSpMk id="25" creationId="{66334AE0-60FB-53AC-1606-1A4C48C5CBDF}"/>
          </ac:grpSpMkLst>
        </pc:grpChg>
        <pc:grpChg chg="add mod">
          <ac:chgData name="Chaitra S" userId="ed1b9000-7d66-4ea4-bce3-0c9a63ca3c92" providerId="ADAL" clId="{86F7F3E9-8555-4C3B-B22C-9F9524F382F4}" dt="2024-05-21T06:55:16.745" v="2421" actId="14100"/>
          <ac:grpSpMkLst>
            <pc:docMk/>
            <pc:sldMk cId="1621765650" sldId="287"/>
            <ac:grpSpMk id="26" creationId="{16A30773-A681-F89A-158B-131ADA3D7086}"/>
          </ac:grpSpMkLst>
        </pc:grpChg>
        <pc:grpChg chg="add del mod">
          <ac:chgData name="Chaitra S" userId="ed1b9000-7d66-4ea4-bce3-0c9a63ca3c92" providerId="ADAL" clId="{86F7F3E9-8555-4C3B-B22C-9F9524F382F4}" dt="2024-05-21T06:56:04.306" v="2424" actId="478"/>
          <ac:grpSpMkLst>
            <pc:docMk/>
            <pc:sldMk cId="1621765650" sldId="287"/>
            <ac:grpSpMk id="43" creationId="{85692859-25E6-9F88-56A9-7DE14F54F445}"/>
          </ac:grpSpMkLst>
        </pc:grpChg>
        <pc:grpChg chg="add mod">
          <ac:chgData name="Chaitra S" userId="ed1b9000-7d66-4ea4-bce3-0c9a63ca3c92" providerId="ADAL" clId="{86F7F3E9-8555-4C3B-B22C-9F9524F382F4}" dt="2024-05-21T07:04:20.062" v="2512" actId="164"/>
          <ac:grpSpMkLst>
            <pc:docMk/>
            <pc:sldMk cId="1621765650" sldId="287"/>
            <ac:grpSpMk id="46" creationId="{17EF7CD4-B41D-D5EF-AD0F-58831249BE0A}"/>
          </ac:grpSpMkLst>
        </pc:grpChg>
        <pc:grpChg chg="add mod">
          <ac:chgData name="Chaitra S" userId="ed1b9000-7d66-4ea4-bce3-0c9a63ca3c92" providerId="ADAL" clId="{86F7F3E9-8555-4C3B-B22C-9F9524F382F4}" dt="2024-05-21T07:03:59.904" v="2511" actId="164"/>
          <ac:grpSpMkLst>
            <pc:docMk/>
            <pc:sldMk cId="1621765650" sldId="287"/>
            <ac:grpSpMk id="52" creationId="{C62D2AD2-42DF-446B-BE14-C095FD6565FA}"/>
          </ac:grpSpMkLst>
        </pc:grpChg>
        <pc:grpChg chg="add mod">
          <ac:chgData name="Chaitra S" userId="ed1b9000-7d66-4ea4-bce3-0c9a63ca3c92" providerId="ADAL" clId="{86F7F3E9-8555-4C3B-B22C-9F9524F382F4}" dt="2024-05-21T07:03:59.904" v="2511" actId="164"/>
          <ac:grpSpMkLst>
            <pc:docMk/>
            <pc:sldMk cId="1621765650" sldId="287"/>
            <ac:grpSpMk id="58" creationId="{30064B6A-7F9A-1D9A-AE98-C7221126BF20}"/>
          </ac:grpSpMkLst>
        </pc:grpChg>
        <pc:grpChg chg="add mod ord">
          <ac:chgData name="Chaitra S" userId="ed1b9000-7d66-4ea4-bce3-0c9a63ca3c92" providerId="ADAL" clId="{86F7F3E9-8555-4C3B-B22C-9F9524F382F4}" dt="2024-05-21T07:06:26.841" v="2541" actId="167"/>
          <ac:grpSpMkLst>
            <pc:docMk/>
            <pc:sldMk cId="1621765650" sldId="287"/>
            <ac:grpSpMk id="59" creationId="{087D236C-D784-2A80-A562-021C61A1F68D}"/>
          </ac:grpSpMkLst>
        </pc:grpChg>
        <pc:picChg chg="add mod ord modCrop">
          <ac:chgData name="Chaitra S" userId="ed1b9000-7d66-4ea4-bce3-0c9a63ca3c92" providerId="ADAL" clId="{86F7F3E9-8555-4C3B-B22C-9F9524F382F4}" dt="2024-05-21T07:06:31.930" v="2542" actId="166"/>
          <ac:picMkLst>
            <pc:docMk/>
            <pc:sldMk cId="1621765650" sldId="287"/>
            <ac:picMk id="4" creationId="{E5CBAE4F-9FF0-CC7D-AD07-929BD4F88C8B}"/>
          </ac:picMkLst>
        </pc:picChg>
        <pc:picChg chg="add mod">
          <ac:chgData name="Chaitra S" userId="ed1b9000-7d66-4ea4-bce3-0c9a63ca3c92" providerId="ADAL" clId="{86F7F3E9-8555-4C3B-B22C-9F9524F382F4}" dt="2024-05-21T06:55:16.745" v="2421" actId="14100"/>
          <ac:picMkLst>
            <pc:docMk/>
            <pc:sldMk cId="1621765650" sldId="287"/>
            <ac:picMk id="18" creationId="{82324074-02D7-D7B2-C19B-4AADE73486C5}"/>
          </ac:picMkLst>
        </pc:picChg>
        <pc:picChg chg="add del mod">
          <ac:chgData name="Chaitra S" userId="ed1b9000-7d66-4ea4-bce3-0c9a63ca3c92" providerId="ADAL" clId="{86F7F3E9-8555-4C3B-B22C-9F9524F382F4}" dt="2024-05-21T06:20:24.612" v="2132" actId="22"/>
          <ac:picMkLst>
            <pc:docMk/>
            <pc:sldMk cId="1621765650" sldId="287"/>
            <ac:picMk id="40" creationId="{2C74BE1B-DABB-A747-4BE8-E99AFF9261D2}"/>
          </ac:picMkLst>
        </pc:picChg>
        <pc:picChg chg="add mod">
          <ac:chgData name="Chaitra S" userId="ed1b9000-7d66-4ea4-bce3-0c9a63ca3c92" providerId="ADAL" clId="{86F7F3E9-8555-4C3B-B22C-9F9524F382F4}" dt="2024-05-21T07:06:03.896" v="2534" actId="14100"/>
          <ac:picMkLst>
            <pc:docMk/>
            <pc:sldMk cId="1621765650" sldId="287"/>
            <ac:picMk id="1026" creationId="{6164D3BD-F166-1816-6E8F-127D97895B6E}"/>
          </ac:picMkLst>
        </pc:picChg>
        <pc:picChg chg="add mod topLvl">
          <ac:chgData name="Chaitra S" userId="ed1b9000-7d66-4ea4-bce3-0c9a63ca3c92" providerId="ADAL" clId="{86F7F3E9-8555-4C3B-B22C-9F9524F382F4}" dt="2024-05-21T07:06:03.896" v="2534" actId="14100"/>
          <ac:picMkLst>
            <pc:docMk/>
            <pc:sldMk cId="1621765650" sldId="287"/>
            <ac:picMk id="1030" creationId="{D74C9BDE-AF48-A3AE-654C-491C70306BA4}"/>
          </ac:picMkLst>
        </pc:picChg>
        <pc:picChg chg="add">
          <ac:chgData name="Chaitra S" userId="ed1b9000-7d66-4ea4-bce3-0c9a63ca3c92" providerId="ADAL" clId="{86F7F3E9-8555-4C3B-B22C-9F9524F382F4}" dt="2024-05-21T05:29:44.774" v="1897"/>
          <ac:picMkLst>
            <pc:docMk/>
            <pc:sldMk cId="1621765650" sldId="287"/>
            <ac:picMk id="1032" creationId="{0FECA14C-18A7-C64B-F108-829C7B3DD72B}"/>
          </ac:picMkLst>
        </pc:picChg>
        <pc:picChg chg="add mod topLvl">
          <ac:chgData name="Chaitra S" userId="ed1b9000-7d66-4ea4-bce3-0c9a63ca3c92" providerId="ADAL" clId="{86F7F3E9-8555-4C3B-B22C-9F9524F382F4}" dt="2024-05-21T06:55:16.745" v="2421" actId="14100"/>
          <ac:picMkLst>
            <pc:docMk/>
            <pc:sldMk cId="1621765650" sldId="287"/>
            <ac:picMk id="1034" creationId="{6ABBC2AD-A5E7-8A65-4D01-54890256194F}"/>
          </ac:picMkLst>
        </pc:picChg>
        <pc:picChg chg="add mod">
          <ac:chgData name="Chaitra S" userId="ed1b9000-7d66-4ea4-bce3-0c9a63ca3c92" providerId="ADAL" clId="{86F7F3E9-8555-4C3B-B22C-9F9524F382F4}" dt="2024-05-21T06:55:16.745" v="2421" actId="14100"/>
          <ac:picMkLst>
            <pc:docMk/>
            <pc:sldMk cId="1621765650" sldId="287"/>
            <ac:picMk id="1036" creationId="{4F3931E9-BEB8-5163-32ED-DBC649E990AF}"/>
          </ac:picMkLst>
        </pc:picChg>
        <pc:cxnChg chg="add del mod">
          <ac:chgData name="Chaitra S" userId="ed1b9000-7d66-4ea4-bce3-0c9a63ca3c92" providerId="ADAL" clId="{86F7F3E9-8555-4C3B-B22C-9F9524F382F4}" dt="2024-05-21T06:03:01.803" v="1922" actId="478"/>
          <ac:cxnSpMkLst>
            <pc:docMk/>
            <pc:sldMk cId="1621765650" sldId="287"/>
            <ac:cxnSpMk id="14" creationId="{8DBF4DEE-F867-C5F8-40A1-1E5254444512}"/>
          </ac:cxnSpMkLst>
        </pc:cxnChg>
        <pc:cxnChg chg="add mod">
          <ac:chgData name="Chaitra S" userId="ed1b9000-7d66-4ea4-bce3-0c9a63ca3c92" providerId="ADAL" clId="{86F7F3E9-8555-4C3B-B22C-9F9524F382F4}" dt="2024-05-21T07:06:03.896" v="2534" actId="14100"/>
          <ac:cxnSpMkLst>
            <pc:docMk/>
            <pc:sldMk cId="1621765650" sldId="287"/>
            <ac:cxnSpMk id="17" creationId="{479698BB-5A5C-E91E-9A5A-9B3FF786A80E}"/>
          </ac:cxnSpMkLst>
        </pc:cxnChg>
        <pc:cxnChg chg="add mod">
          <ac:chgData name="Chaitra S" userId="ed1b9000-7d66-4ea4-bce3-0c9a63ca3c92" providerId="ADAL" clId="{86F7F3E9-8555-4C3B-B22C-9F9524F382F4}" dt="2024-05-21T07:06:14.340" v="2537" actId="1076"/>
          <ac:cxnSpMkLst>
            <pc:docMk/>
            <pc:sldMk cId="1621765650" sldId="287"/>
            <ac:cxnSpMk id="20" creationId="{E46E837C-1029-8FF6-95BC-CD95C86C0F72}"/>
          </ac:cxnSpMkLst>
        </pc:cxnChg>
        <pc:cxnChg chg="add del">
          <ac:chgData name="Chaitra S" userId="ed1b9000-7d66-4ea4-bce3-0c9a63ca3c92" providerId="ADAL" clId="{86F7F3E9-8555-4C3B-B22C-9F9524F382F4}" dt="2024-05-21T06:05:42.583" v="1943" actId="478"/>
          <ac:cxnSpMkLst>
            <pc:docMk/>
            <pc:sldMk cId="1621765650" sldId="287"/>
            <ac:cxnSpMk id="22" creationId="{4EC3FFB1-938F-FAB4-DF7E-D20D8F1EE7BC}"/>
          </ac:cxnSpMkLst>
        </pc:cxnChg>
        <pc:cxnChg chg="add mod">
          <ac:chgData name="Chaitra S" userId="ed1b9000-7d66-4ea4-bce3-0c9a63ca3c92" providerId="ADAL" clId="{86F7F3E9-8555-4C3B-B22C-9F9524F382F4}" dt="2024-05-21T06:55:16.745" v="2421" actId="14100"/>
          <ac:cxnSpMkLst>
            <pc:docMk/>
            <pc:sldMk cId="1621765650" sldId="287"/>
            <ac:cxnSpMk id="28" creationId="{4D102A53-CAE6-1641-8308-8B4700221AF2}"/>
          </ac:cxnSpMkLst>
        </pc:cxnChg>
        <pc:cxnChg chg="add mod">
          <ac:chgData name="Chaitra S" userId="ed1b9000-7d66-4ea4-bce3-0c9a63ca3c92" providerId="ADAL" clId="{86F7F3E9-8555-4C3B-B22C-9F9524F382F4}" dt="2024-05-21T06:55:16.745" v="2421" actId="14100"/>
          <ac:cxnSpMkLst>
            <pc:docMk/>
            <pc:sldMk cId="1621765650" sldId="287"/>
            <ac:cxnSpMk id="30" creationId="{8E277B26-3004-B2F6-39D0-8A4EC04FC5D9}"/>
          </ac:cxnSpMkLst>
        </pc:cxnChg>
        <pc:cxnChg chg="add mod">
          <ac:chgData name="Chaitra S" userId="ed1b9000-7d66-4ea4-bce3-0c9a63ca3c92" providerId="ADAL" clId="{86F7F3E9-8555-4C3B-B22C-9F9524F382F4}" dt="2024-05-21T06:55:16.745" v="2421" actId="14100"/>
          <ac:cxnSpMkLst>
            <pc:docMk/>
            <pc:sldMk cId="1621765650" sldId="287"/>
            <ac:cxnSpMk id="36" creationId="{77FCBC08-9CE2-8B43-C1D7-DE2EFE802206}"/>
          </ac:cxnSpMkLst>
        </pc:cxnChg>
      </pc:sldChg>
      <pc:sldChg chg="addSp delSp modSp new mod">
        <pc:chgData name="Chaitra S" userId="ed1b9000-7d66-4ea4-bce3-0c9a63ca3c92" providerId="ADAL" clId="{86F7F3E9-8555-4C3B-B22C-9F9524F382F4}" dt="2024-05-21T07:04:46.726" v="2521" actId="478"/>
        <pc:sldMkLst>
          <pc:docMk/>
          <pc:sldMk cId="1805983207" sldId="288"/>
        </pc:sldMkLst>
        <pc:spChg chg="add mod">
          <ac:chgData name="Chaitra S" userId="ed1b9000-7d66-4ea4-bce3-0c9a63ca3c92" providerId="ADAL" clId="{86F7F3E9-8555-4C3B-B22C-9F9524F382F4}" dt="2024-05-21T06:47:05.572" v="2360" actId="14100"/>
          <ac:spMkLst>
            <pc:docMk/>
            <pc:sldMk cId="1805983207" sldId="288"/>
            <ac:spMk id="4" creationId="{57935BB2-31A5-A20A-37B0-D6B6357DED82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5" creationId="{4BDE32CF-5AF2-E2E7-E757-202534B609CD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6" creationId="{94679494-9E46-2927-01F2-F061FB512667}"/>
          </ac:spMkLst>
        </pc:spChg>
        <pc:spChg chg="add del mod">
          <ac:chgData name="Chaitra S" userId="ed1b9000-7d66-4ea4-bce3-0c9a63ca3c92" providerId="ADAL" clId="{86F7F3E9-8555-4C3B-B22C-9F9524F382F4}" dt="2024-05-21T06:39:29.212" v="2227" actId="478"/>
          <ac:spMkLst>
            <pc:docMk/>
            <pc:sldMk cId="1805983207" sldId="288"/>
            <ac:spMk id="8" creationId="{E2A3D3F0-A4B4-ECBA-14F4-4EF94FA552B6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9" creationId="{08859710-1328-81CA-88B9-51564CF129DB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10" creationId="{2C433BAD-0BC3-0ABE-F6AA-2E4AEFD8DBC5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11" creationId="{00A31ED0-0C6F-809C-B8CF-CBEC5A7CA3C6}"/>
          </ac:spMkLst>
        </pc:spChg>
        <pc:spChg chg="add del mod">
          <ac:chgData name="Chaitra S" userId="ed1b9000-7d66-4ea4-bce3-0c9a63ca3c92" providerId="ADAL" clId="{86F7F3E9-8555-4C3B-B22C-9F9524F382F4}" dt="2024-05-21T06:40:54.490" v="2262" actId="478"/>
          <ac:spMkLst>
            <pc:docMk/>
            <pc:sldMk cId="1805983207" sldId="288"/>
            <ac:spMk id="12" creationId="{D23BD1F6-958E-F8FF-A84C-C431348A034A}"/>
          </ac:spMkLst>
        </pc:spChg>
        <pc:spChg chg="add mod">
          <ac:chgData name="Chaitra S" userId="ed1b9000-7d66-4ea4-bce3-0c9a63ca3c92" providerId="ADAL" clId="{86F7F3E9-8555-4C3B-B22C-9F9524F382F4}" dt="2024-05-21T06:43:51.249" v="2294" actId="1076"/>
          <ac:spMkLst>
            <pc:docMk/>
            <pc:sldMk cId="1805983207" sldId="288"/>
            <ac:spMk id="13" creationId="{ED420303-099C-F640-04B0-56C8B9B9127F}"/>
          </ac:spMkLst>
        </pc:spChg>
        <pc:spChg chg="add mod">
          <ac:chgData name="Chaitra S" userId="ed1b9000-7d66-4ea4-bce3-0c9a63ca3c92" providerId="ADAL" clId="{86F7F3E9-8555-4C3B-B22C-9F9524F382F4}" dt="2024-05-21T06:44:02.469" v="2296" actId="1076"/>
          <ac:spMkLst>
            <pc:docMk/>
            <pc:sldMk cId="1805983207" sldId="288"/>
            <ac:spMk id="14" creationId="{8704D815-D7FC-E628-E993-71D63ABD7327}"/>
          </ac:spMkLst>
        </pc:spChg>
        <pc:spChg chg="add mod">
          <ac:chgData name="Chaitra S" userId="ed1b9000-7d66-4ea4-bce3-0c9a63ca3c92" providerId="ADAL" clId="{86F7F3E9-8555-4C3B-B22C-9F9524F382F4}" dt="2024-05-21T06:45:46.042" v="2305" actId="14100"/>
          <ac:spMkLst>
            <pc:docMk/>
            <pc:sldMk cId="1805983207" sldId="288"/>
            <ac:spMk id="15" creationId="{3DE9E2DA-5031-C875-F27A-A2E67D62BA37}"/>
          </ac:spMkLst>
        </pc:spChg>
        <pc:spChg chg="add del mod">
          <ac:chgData name="Chaitra S" userId="ed1b9000-7d66-4ea4-bce3-0c9a63ca3c92" providerId="ADAL" clId="{86F7F3E9-8555-4C3B-B22C-9F9524F382F4}" dt="2024-05-21T06:44:07.392" v="2297" actId="478"/>
          <ac:spMkLst>
            <pc:docMk/>
            <pc:sldMk cId="1805983207" sldId="288"/>
            <ac:spMk id="16" creationId="{8C5FA535-1C6F-3D12-BE4E-02F3ADED24A6}"/>
          </ac:spMkLst>
        </pc:spChg>
        <pc:spChg chg="add mod">
          <ac:chgData name="Chaitra S" userId="ed1b9000-7d66-4ea4-bce3-0c9a63ca3c92" providerId="ADAL" clId="{86F7F3E9-8555-4C3B-B22C-9F9524F382F4}" dt="2024-05-21T06:47:14.936" v="2362" actId="122"/>
          <ac:spMkLst>
            <pc:docMk/>
            <pc:sldMk cId="1805983207" sldId="288"/>
            <ac:spMk id="17" creationId="{9790F8EA-D7AE-E438-CC0D-522DCE44B01B}"/>
          </ac:spMkLst>
        </pc:spChg>
        <pc:spChg chg="add mod">
          <ac:chgData name="Chaitra S" userId="ed1b9000-7d66-4ea4-bce3-0c9a63ca3c92" providerId="ADAL" clId="{86F7F3E9-8555-4C3B-B22C-9F9524F382F4}" dt="2024-05-21T06:46:57.503" v="2358" actId="1076"/>
          <ac:spMkLst>
            <pc:docMk/>
            <pc:sldMk cId="1805983207" sldId="288"/>
            <ac:spMk id="18" creationId="{2FC61FFF-4FEE-D742-4C25-4BE5FFA43684}"/>
          </ac:spMkLst>
        </pc:spChg>
        <pc:spChg chg="add mod">
          <ac:chgData name="Chaitra S" userId="ed1b9000-7d66-4ea4-bce3-0c9a63ca3c92" providerId="ADAL" clId="{86F7F3E9-8555-4C3B-B22C-9F9524F382F4}" dt="2024-05-21T06:46:57.503" v="2358" actId="1076"/>
          <ac:spMkLst>
            <pc:docMk/>
            <pc:sldMk cId="1805983207" sldId="288"/>
            <ac:spMk id="19" creationId="{82C856AF-9A4C-A194-307E-F6422FC54620}"/>
          </ac:spMkLst>
        </pc:spChg>
        <pc:spChg chg="add del mod">
          <ac:chgData name="Chaitra S" userId="ed1b9000-7d66-4ea4-bce3-0c9a63ca3c92" providerId="ADAL" clId="{86F7F3E9-8555-4C3B-B22C-9F9524F382F4}" dt="2024-05-21T06:47:21.022" v="2363" actId="478"/>
          <ac:spMkLst>
            <pc:docMk/>
            <pc:sldMk cId="1805983207" sldId="288"/>
            <ac:spMk id="20" creationId="{26F01D73-AF26-EEB9-F4A0-1EA31A2E86BE}"/>
          </ac:spMkLst>
        </pc:spChg>
        <pc:spChg chg="add mod">
          <ac:chgData name="Chaitra S" userId="ed1b9000-7d66-4ea4-bce3-0c9a63ca3c92" providerId="ADAL" clId="{86F7F3E9-8555-4C3B-B22C-9F9524F382F4}" dt="2024-05-21T06:48:41.872" v="2403" actId="313"/>
          <ac:spMkLst>
            <pc:docMk/>
            <pc:sldMk cId="1805983207" sldId="288"/>
            <ac:spMk id="21" creationId="{63441C71-099A-47AA-C5BF-84DA8A64104C}"/>
          </ac:spMkLst>
        </pc:spChg>
        <pc:spChg chg="add del mod ord">
          <ac:chgData name="Chaitra S" userId="ed1b9000-7d66-4ea4-bce3-0c9a63ca3c92" providerId="ADAL" clId="{86F7F3E9-8555-4C3B-B22C-9F9524F382F4}" dt="2024-05-21T07:04:46.726" v="2521" actId="478"/>
          <ac:spMkLst>
            <pc:docMk/>
            <pc:sldMk cId="1805983207" sldId="288"/>
            <ac:spMk id="22" creationId="{DF0E2F04-9BB2-200B-7ACF-228208F2AB39}"/>
          </ac:spMkLst>
        </pc:spChg>
        <pc:spChg chg="add del mod ord">
          <ac:chgData name="Chaitra S" userId="ed1b9000-7d66-4ea4-bce3-0c9a63ca3c92" providerId="ADAL" clId="{86F7F3E9-8555-4C3B-B22C-9F9524F382F4}" dt="2024-05-21T07:04:46.105" v="2520" actId="478"/>
          <ac:spMkLst>
            <pc:docMk/>
            <pc:sldMk cId="1805983207" sldId="288"/>
            <ac:spMk id="23" creationId="{19F3682C-1E03-055F-A069-E623135DE64A}"/>
          </ac:spMkLst>
        </pc:spChg>
        <pc:spChg chg="mod">
          <ac:chgData name="Chaitra S" userId="ed1b9000-7d66-4ea4-bce3-0c9a63ca3c92" providerId="ADAL" clId="{86F7F3E9-8555-4C3B-B22C-9F9524F382F4}" dt="2024-05-21T06:59:58.045" v="2437"/>
          <ac:spMkLst>
            <pc:docMk/>
            <pc:sldMk cId="1805983207" sldId="288"/>
            <ac:spMk id="25" creationId="{ADB4EC90-8714-FAC5-4965-8254542D618E}"/>
          </ac:spMkLst>
        </pc:spChg>
        <pc:spChg chg="mod">
          <ac:chgData name="Chaitra S" userId="ed1b9000-7d66-4ea4-bce3-0c9a63ca3c92" providerId="ADAL" clId="{86F7F3E9-8555-4C3B-B22C-9F9524F382F4}" dt="2024-05-21T06:59:58.045" v="2437"/>
          <ac:spMkLst>
            <pc:docMk/>
            <pc:sldMk cId="1805983207" sldId="288"/>
            <ac:spMk id="26" creationId="{0730E823-240E-0566-1EAA-7FCF0CEB6B9E}"/>
          </ac:spMkLst>
        </pc:spChg>
        <pc:spChg chg="mod">
          <ac:chgData name="Chaitra S" userId="ed1b9000-7d66-4ea4-bce3-0c9a63ca3c92" providerId="ADAL" clId="{86F7F3E9-8555-4C3B-B22C-9F9524F382F4}" dt="2024-05-21T06:59:58.045" v="2437"/>
          <ac:spMkLst>
            <pc:docMk/>
            <pc:sldMk cId="1805983207" sldId="288"/>
            <ac:spMk id="27" creationId="{0887E317-E420-03DF-63F3-FF5D8F7345EF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29" creationId="{6FC325C1-3834-A316-AFBB-210C1786A7B0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1" creationId="{7D08F934-94A6-AF4B-2315-D564D9226AB1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2" creationId="{6CDE4842-F4C0-5A7C-C422-CB2E58C7E336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3" creationId="{443451CF-EC19-A937-636B-BFA3657F28B7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6" creationId="{1B85B252-C4C7-9D05-F0AF-85FF0B53F957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7" creationId="{A7393E37-BA75-66F1-5FBC-13A06E27E462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8" creationId="{C4CC648E-8AF4-16AC-424D-C741726A0689}"/>
          </ac:spMkLst>
        </pc:spChg>
        <pc:spChg chg="mod">
          <ac:chgData name="Chaitra S" userId="ed1b9000-7d66-4ea4-bce3-0c9a63ca3c92" providerId="ADAL" clId="{86F7F3E9-8555-4C3B-B22C-9F9524F382F4}" dt="2024-05-21T07:04:26.740" v="2513"/>
          <ac:spMkLst>
            <pc:docMk/>
            <pc:sldMk cId="1805983207" sldId="288"/>
            <ac:spMk id="39" creationId="{E81BFE7B-1B35-A4BB-BD7F-8041820D2E4B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1" creationId="{A04FD696-6105-6AF1-386A-0869A675EC16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3" creationId="{F9EE31A4-D939-2818-3785-C97D03B17EE6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4" creationId="{D31376FA-C1E4-8448-7D24-34E98058B8E2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5" creationId="{3535C925-F740-1155-9388-964F980C9C1B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8" creationId="{CC190FE3-8477-6BA4-3E3B-56CA1FCA5048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49" creationId="{52316A33-000D-29FB-C0A4-9831DF53B419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50" creationId="{650757A0-324C-AA90-F00D-393AB4F47264}"/>
          </ac:spMkLst>
        </pc:spChg>
        <pc:spChg chg="mod">
          <ac:chgData name="Chaitra S" userId="ed1b9000-7d66-4ea4-bce3-0c9a63ca3c92" providerId="ADAL" clId="{86F7F3E9-8555-4C3B-B22C-9F9524F382F4}" dt="2024-05-21T07:04:34.615" v="2517"/>
          <ac:spMkLst>
            <pc:docMk/>
            <pc:sldMk cId="1805983207" sldId="288"/>
            <ac:spMk id="51" creationId="{89164592-A284-54DB-0033-19B6AB525F2B}"/>
          </ac:spMkLst>
        </pc:spChg>
        <pc:grpChg chg="add del mod">
          <ac:chgData name="Chaitra S" userId="ed1b9000-7d66-4ea4-bce3-0c9a63ca3c92" providerId="ADAL" clId="{86F7F3E9-8555-4C3B-B22C-9F9524F382F4}" dt="2024-05-21T07:04:30.372" v="2514" actId="478"/>
          <ac:grpSpMkLst>
            <pc:docMk/>
            <pc:sldMk cId="1805983207" sldId="288"/>
            <ac:grpSpMk id="24" creationId="{FFC84C54-4AAF-5132-1E29-6C568CD8B266}"/>
          </ac:grpSpMkLst>
        </pc:grpChg>
        <pc:grpChg chg="add mod">
          <ac:chgData name="Chaitra S" userId="ed1b9000-7d66-4ea4-bce3-0c9a63ca3c92" providerId="ADAL" clId="{86F7F3E9-8555-4C3B-B22C-9F9524F382F4}" dt="2024-05-21T07:04:26.740" v="2513"/>
          <ac:grpSpMkLst>
            <pc:docMk/>
            <pc:sldMk cId="1805983207" sldId="288"/>
            <ac:grpSpMk id="28" creationId="{E5120475-A277-994E-1338-0AC4E262480E}"/>
          </ac:grpSpMkLst>
        </pc:grpChg>
        <pc:grpChg chg="mod">
          <ac:chgData name="Chaitra S" userId="ed1b9000-7d66-4ea4-bce3-0c9a63ca3c92" providerId="ADAL" clId="{86F7F3E9-8555-4C3B-B22C-9F9524F382F4}" dt="2024-05-21T07:04:26.740" v="2513"/>
          <ac:grpSpMkLst>
            <pc:docMk/>
            <pc:sldMk cId="1805983207" sldId="288"/>
            <ac:grpSpMk id="30" creationId="{E366D597-E749-97B3-CF0B-483EF3107D10}"/>
          </ac:grpSpMkLst>
        </pc:grpChg>
        <pc:grpChg chg="add mod">
          <ac:chgData name="Chaitra S" userId="ed1b9000-7d66-4ea4-bce3-0c9a63ca3c92" providerId="ADAL" clId="{86F7F3E9-8555-4C3B-B22C-9F9524F382F4}" dt="2024-05-21T07:04:26.740" v="2513"/>
          <ac:grpSpMkLst>
            <pc:docMk/>
            <pc:sldMk cId="1805983207" sldId="288"/>
            <ac:grpSpMk id="34" creationId="{6B8E4256-DB6E-9BBA-9F78-E6D7CC4E1F97}"/>
          </ac:grpSpMkLst>
        </pc:grpChg>
        <pc:grpChg chg="mod">
          <ac:chgData name="Chaitra S" userId="ed1b9000-7d66-4ea4-bce3-0c9a63ca3c92" providerId="ADAL" clId="{86F7F3E9-8555-4C3B-B22C-9F9524F382F4}" dt="2024-05-21T07:04:26.740" v="2513"/>
          <ac:grpSpMkLst>
            <pc:docMk/>
            <pc:sldMk cId="1805983207" sldId="288"/>
            <ac:grpSpMk id="35" creationId="{17E61856-5D00-2898-00B3-7ED220B29FB5}"/>
          </ac:grpSpMkLst>
        </pc:grpChg>
        <pc:grpChg chg="add mod ord">
          <ac:chgData name="Chaitra S" userId="ed1b9000-7d66-4ea4-bce3-0c9a63ca3c92" providerId="ADAL" clId="{86F7F3E9-8555-4C3B-B22C-9F9524F382F4}" dt="2024-05-21T07:04:45.042" v="2519" actId="167"/>
          <ac:grpSpMkLst>
            <pc:docMk/>
            <pc:sldMk cId="1805983207" sldId="288"/>
            <ac:grpSpMk id="40" creationId="{B36B31B5-5E0B-507E-0FFF-5FEC6A9B0822}"/>
          </ac:grpSpMkLst>
        </pc:grpChg>
        <pc:grpChg chg="mod">
          <ac:chgData name="Chaitra S" userId="ed1b9000-7d66-4ea4-bce3-0c9a63ca3c92" providerId="ADAL" clId="{86F7F3E9-8555-4C3B-B22C-9F9524F382F4}" dt="2024-05-21T07:04:34.615" v="2517"/>
          <ac:grpSpMkLst>
            <pc:docMk/>
            <pc:sldMk cId="1805983207" sldId="288"/>
            <ac:grpSpMk id="42" creationId="{17274811-A631-DAD9-ACCD-8F4A44022003}"/>
          </ac:grpSpMkLst>
        </pc:grpChg>
        <pc:grpChg chg="add mod ord">
          <ac:chgData name="Chaitra S" userId="ed1b9000-7d66-4ea4-bce3-0c9a63ca3c92" providerId="ADAL" clId="{86F7F3E9-8555-4C3B-B22C-9F9524F382F4}" dt="2024-05-21T07:04:45.042" v="2519" actId="167"/>
          <ac:grpSpMkLst>
            <pc:docMk/>
            <pc:sldMk cId="1805983207" sldId="288"/>
            <ac:grpSpMk id="46" creationId="{7BA97B93-B99D-17CA-5168-274FDAB5F979}"/>
          </ac:grpSpMkLst>
        </pc:grpChg>
        <pc:grpChg chg="mod">
          <ac:chgData name="Chaitra S" userId="ed1b9000-7d66-4ea4-bce3-0c9a63ca3c92" providerId="ADAL" clId="{86F7F3E9-8555-4C3B-B22C-9F9524F382F4}" dt="2024-05-21T07:04:34.615" v="2517"/>
          <ac:grpSpMkLst>
            <pc:docMk/>
            <pc:sldMk cId="1805983207" sldId="288"/>
            <ac:grpSpMk id="47" creationId="{26A44587-3596-A0DA-6768-87C5ED966756}"/>
          </ac:grpSpMkLst>
        </pc:grpChg>
        <pc:picChg chg="add mod">
          <ac:chgData name="Chaitra S" userId="ed1b9000-7d66-4ea4-bce3-0c9a63ca3c92" providerId="ADAL" clId="{86F7F3E9-8555-4C3B-B22C-9F9524F382F4}" dt="2024-05-21T06:36:30.931" v="2218" actId="1076"/>
          <ac:picMkLst>
            <pc:docMk/>
            <pc:sldMk cId="1805983207" sldId="288"/>
            <ac:picMk id="3" creationId="{0CABA335-2F12-20A3-E126-FC6635EC5525}"/>
          </ac:picMkLst>
        </pc:picChg>
        <pc:picChg chg="add mod">
          <ac:chgData name="Chaitra S" userId="ed1b9000-7d66-4ea4-bce3-0c9a63ca3c92" providerId="ADAL" clId="{86F7F3E9-8555-4C3B-B22C-9F9524F382F4}" dt="2024-05-21T06:43:51.249" v="2294" actId="1076"/>
          <ac:picMkLst>
            <pc:docMk/>
            <pc:sldMk cId="1805983207" sldId="288"/>
            <ac:picMk id="2050" creationId="{2FFFEF4A-888F-8BEC-CEEF-FE757BDC8F3F}"/>
          </ac:picMkLst>
        </pc:picChg>
        <pc:picChg chg="add mod">
          <ac:chgData name="Chaitra S" userId="ed1b9000-7d66-4ea4-bce3-0c9a63ca3c92" providerId="ADAL" clId="{86F7F3E9-8555-4C3B-B22C-9F9524F382F4}" dt="2024-05-21T06:43:51.249" v="2294" actId="1076"/>
          <ac:picMkLst>
            <pc:docMk/>
            <pc:sldMk cId="1805983207" sldId="288"/>
            <ac:picMk id="2052" creationId="{7C3ACA87-A0CC-40B9-E63F-FEEC2AF356A9}"/>
          </ac:picMkLst>
        </pc:picChg>
        <pc:picChg chg="add mod">
          <ac:chgData name="Chaitra S" userId="ed1b9000-7d66-4ea4-bce3-0c9a63ca3c92" providerId="ADAL" clId="{86F7F3E9-8555-4C3B-B22C-9F9524F382F4}" dt="2024-05-21T06:45:56.475" v="2307" actId="1076"/>
          <ac:picMkLst>
            <pc:docMk/>
            <pc:sldMk cId="1805983207" sldId="288"/>
            <ac:picMk id="2054" creationId="{57A4DA3E-E31E-A521-5BDA-DFC0F0363361}"/>
          </ac:picMkLst>
        </pc:picChg>
        <pc:picChg chg="add mod">
          <ac:chgData name="Chaitra S" userId="ed1b9000-7d66-4ea4-bce3-0c9a63ca3c92" providerId="ADAL" clId="{86F7F3E9-8555-4C3B-B22C-9F9524F382F4}" dt="2024-05-21T06:48:12.066" v="2368" actId="1076"/>
          <ac:picMkLst>
            <pc:docMk/>
            <pc:sldMk cId="1805983207" sldId="288"/>
            <ac:picMk id="2056" creationId="{E67C2C90-0BEB-B619-B872-E5B862A03934}"/>
          </ac:picMkLst>
        </pc:picChg>
        <pc:cxnChg chg="add del mod">
          <ac:chgData name="Chaitra S" userId="ed1b9000-7d66-4ea4-bce3-0c9a63ca3c92" providerId="ADAL" clId="{86F7F3E9-8555-4C3B-B22C-9F9524F382F4}" dt="2024-05-21T06:38:32.520" v="2225" actId="478"/>
          <ac:cxnSpMkLst>
            <pc:docMk/>
            <pc:sldMk cId="1805983207" sldId="288"/>
            <ac:cxnSpMk id="7" creationId="{E09AA943-B5E4-EA1A-B822-576C8C01C349}"/>
          </ac:cxnSpMkLst>
        </pc:cxnChg>
      </pc:sldChg>
      <pc:sldChg chg="addSp modSp new del modAnim">
        <pc:chgData name="Chaitra S" userId="ed1b9000-7d66-4ea4-bce3-0c9a63ca3c92" providerId="ADAL" clId="{86F7F3E9-8555-4C3B-B22C-9F9524F382F4}" dt="2024-05-21T07:16:09.170" v="2787" actId="47"/>
        <pc:sldMkLst>
          <pc:docMk/>
          <pc:sldMk cId="3440554140" sldId="289"/>
        </pc:sldMkLst>
        <pc:spChg chg="add mod">
          <ac:chgData name="Chaitra S" userId="ed1b9000-7d66-4ea4-bce3-0c9a63ca3c92" providerId="ADAL" clId="{86F7F3E9-8555-4C3B-B22C-9F9524F382F4}" dt="2024-05-21T06:54:52.704" v="2419" actId="1076"/>
          <ac:spMkLst>
            <pc:docMk/>
            <pc:sldMk cId="3440554140" sldId="289"/>
            <ac:spMk id="4" creationId="{562795B0-72FF-22E4-6669-3E0F658F29C6}"/>
          </ac:spMkLst>
        </pc:spChg>
        <pc:spChg chg="add mod">
          <ac:chgData name="Chaitra S" userId="ed1b9000-7d66-4ea4-bce3-0c9a63ca3c92" providerId="ADAL" clId="{86F7F3E9-8555-4C3B-B22C-9F9524F382F4}" dt="2024-05-21T06:54:52.704" v="2419" actId="1076"/>
          <ac:spMkLst>
            <pc:docMk/>
            <pc:sldMk cId="3440554140" sldId="289"/>
            <ac:spMk id="5" creationId="{96489661-1A90-EC81-7B9E-6893D22FF728}"/>
          </ac:spMkLst>
        </pc:spChg>
        <pc:spChg chg="add mod">
          <ac:chgData name="Chaitra S" userId="ed1b9000-7d66-4ea4-bce3-0c9a63ca3c92" providerId="ADAL" clId="{86F7F3E9-8555-4C3B-B22C-9F9524F382F4}" dt="2024-05-21T06:54:52.704" v="2419" actId="1076"/>
          <ac:spMkLst>
            <pc:docMk/>
            <pc:sldMk cId="3440554140" sldId="289"/>
            <ac:spMk id="6" creationId="{D74753C3-FB6B-D228-120D-42F4381FE587}"/>
          </ac:spMkLst>
        </pc:spChg>
        <pc:spChg chg="add mod">
          <ac:chgData name="Chaitra S" userId="ed1b9000-7d66-4ea4-bce3-0c9a63ca3c92" providerId="ADAL" clId="{86F7F3E9-8555-4C3B-B22C-9F9524F382F4}" dt="2024-05-21T06:54:52.704" v="2419" actId="1076"/>
          <ac:spMkLst>
            <pc:docMk/>
            <pc:sldMk cId="3440554140" sldId="289"/>
            <ac:spMk id="7" creationId="{B8618719-0C47-3503-B56A-7F4CBE9FA171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9" creationId="{5CEC50FA-A4D6-6C79-90AD-2912ED5B1A70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1" creationId="{5C73A7C3-0F90-DDF9-EB2B-A9D7DADCDB61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2" creationId="{ABC181F0-A90D-862F-F8EC-B015B4FEFFF9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3" creationId="{F88CBBDB-D18C-D6C5-8AF0-156F6DC8D0A4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6" creationId="{D61CE7F8-DEFC-E8AD-4DF0-D9C9001F4A18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7" creationId="{7754425B-8EC3-46CE-8057-DD33757F7BC6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8" creationId="{CBEB2331-2546-621A-101B-FC02F08C35EA}"/>
          </ac:spMkLst>
        </pc:spChg>
        <pc:spChg chg="mod">
          <ac:chgData name="Chaitra S" userId="ed1b9000-7d66-4ea4-bce3-0c9a63ca3c92" providerId="ADAL" clId="{86F7F3E9-8555-4C3B-B22C-9F9524F382F4}" dt="2024-05-21T07:14:10.735" v="2783"/>
          <ac:spMkLst>
            <pc:docMk/>
            <pc:sldMk cId="3440554140" sldId="289"/>
            <ac:spMk id="19" creationId="{4CA04393-6F15-99B6-E9B5-F1AD1AF322D5}"/>
          </ac:spMkLst>
        </pc:spChg>
        <pc:grpChg chg="add mod">
          <ac:chgData name="Chaitra S" userId="ed1b9000-7d66-4ea4-bce3-0c9a63ca3c92" providerId="ADAL" clId="{86F7F3E9-8555-4C3B-B22C-9F9524F382F4}" dt="2024-05-21T07:14:10.735" v="2783"/>
          <ac:grpSpMkLst>
            <pc:docMk/>
            <pc:sldMk cId="3440554140" sldId="289"/>
            <ac:grpSpMk id="8" creationId="{9D618DA0-6848-0696-606B-314FA4FF4531}"/>
          </ac:grpSpMkLst>
        </pc:grpChg>
        <pc:grpChg chg="mod">
          <ac:chgData name="Chaitra S" userId="ed1b9000-7d66-4ea4-bce3-0c9a63ca3c92" providerId="ADAL" clId="{86F7F3E9-8555-4C3B-B22C-9F9524F382F4}" dt="2024-05-21T07:14:10.735" v="2783"/>
          <ac:grpSpMkLst>
            <pc:docMk/>
            <pc:sldMk cId="3440554140" sldId="289"/>
            <ac:grpSpMk id="10" creationId="{817E419E-687F-8430-EA47-A71BE9AA4F23}"/>
          </ac:grpSpMkLst>
        </pc:grpChg>
        <pc:grpChg chg="add mod">
          <ac:chgData name="Chaitra S" userId="ed1b9000-7d66-4ea4-bce3-0c9a63ca3c92" providerId="ADAL" clId="{86F7F3E9-8555-4C3B-B22C-9F9524F382F4}" dt="2024-05-21T07:14:10.735" v="2783"/>
          <ac:grpSpMkLst>
            <pc:docMk/>
            <pc:sldMk cId="3440554140" sldId="289"/>
            <ac:grpSpMk id="14" creationId="{9ACB5BCD-2F71-EEC0-1E29-2CBC22D6DD31}"/>
          </ac:grpSpMkLst>
        </pc:grpChg>
        <pc:grpChg chg="mod">
          <ac:chgData name="Chaitra S" userId="ed1b9000-7d66-4ea4-bce3-0c9a63ca3c92" providerId="ADAL" clId="{86F7F3E9-8555-4C3B-B22C-9F9524F382F4}" dt="2024-05-21T07:14:10.735" v="2783"/>
          <ac:grpSpMkLst>
            <pc:docMk/>
            <pc:sldMk cId="3440554140" sldId="289"/>
            <ac:grpSpMk id="15" creationId="{A4BF3F27-75C8-9D47-6ACE-7A9831BD491E}"/>
          </ac:grpSpMkLst>
        </pc:grpChg>
        <pc:picChg chg="add mod">
          <ac:chgData name="Chaitra S" userId="ed1b9000-7d66-4ea4-bce3-0c9a63ca3c92" providerId="ADAL" clId="{86F7F3E9-8555-4C3B-B22C-9F9524F382F4}" dt="2024-05-21T06:54:52.704" v="2419" actId="1076"/>
          <ac:picMkLst>
            <pc:docMk/>
            <pc:sldMk cId="3440554140" sldId="289"/>
            <ac:picMk id="2" creationId="{72FC971F-0C5D-EA23-0723-5B18BF537D75}"/>
          </ac:picMkLst>
        </pc:picChg>
        <pc:picChg chg="add mod">
          <ac:chgData name="Chaitra S" userId="ed1b9000-7d66-4ea4-bce3-0c9a63ca3c92" providerId="ADAL" clId="{86F7F3E9-8555-4C3B-B22C-9F9524F382F4}" dt="2024-05-21T06:54:52.704" v="2419" actId="1076"/>
          <ac:picMkLst>
            <pc:docMk/>
            <pc:sldMk cId="3440554140" sldId="289"/>
            <ac:picMk id="3" creationId="{64A23CD9-CE63-DC4D-59AC-CF58136F9671}"/>
          </ac:picMkLst>
        </pc:picChg>
      </pc:sldChg>
      <pc:sldChg chg="addSp delSp modSp new mod">
        <pc:chgData name="Chaitra S" userId="ed1b9000-7d66-4ea4-bce3-0c9a63ca3c92" providerId="ADAL" clId="{86F7F3E9-8555-4C3B-B22C-9F9524F382F4}" dt="2024-05-21T10:07:23.054" v="3092" actId="1076"/>
        <pc:sldMkLst>
          <pc:docMk/>
          <pc:sldMk cId="2278144710" sldId="290"/>
        </pc:sldMkLst>
        <pc:spChg chg="add mod">
          <ac:chgData name="Chaitra S" userId="ed1b9000-7d66-4ea4-bce3-0c9a63ca3c92" providerId="ADAL" clId="{86F7F3E9-8555-4C3B-B22C-9F9524F382F4}" dt="2024-05-21T07:09:53.478" v="2636" actId="13822"/>
          <ac:spMkLst>
            <pc:docMk/>
            <pc:sldMk cId="2278144710" sldId="290"/>
            <ac:spMk id="3" creationId="{3323A67C-4018-7678-09F9-969BD9578C03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4" creationId="{9A2B95E1-D4EE-3632-54D1-49EA0FBBC6A8}"/>
          </ac:spMkLst>
        </pc:spChg>
        <pc:spChg chg="add mod">
          <ac:chgData name="Chaitra S" userId="ed1b9000-7d66-4ea4-bce3-0c9a63ca3c92" providerId="ADAL" clId="{86F7F3E9-8555-4C3B-B22C-9F9524F382F4}" dt="2024-05-21T07:09:53.478" v="2636" actId="13822"/>
          <ac:spMkLst>
            <pc:docMk/>
            <pc:sldMk cId="2278144710" sldId="290"/>
            <ac:spMk id="5" creationId="{5659F223-EF2B-3A2F-D051-40215C165495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6" creationId="{C3045246-2FA8-3BAF-DAEF-303E417C7AFD}"/>
          </ac:spMkLst>
        </pc:spChg>
        <pc:spChg chg="add mod">
          <ac:chgData name="Chaitra S" userId="ed1b9000-7d66-4ea4-bce3-0c9a63ca3c92" providerId="ADAL" clId="{86F7F3E9-8555-4C3B-B22C-9F9524F382F4}" dt="2024-05-21T07:10:14.615" v="2637" actId="13822"/>
          <ac:spMkLst>
            <pc:docMk/>
            <pc:sldMk cId="2278144710" sldId="290"/>
            <ac:spMk id="7" creationId="{7761E186-EE36-5555-B02F-B97DEA1447F7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8" creationId="{B582EFBD-3F10-447C-2AAA-12530C80694D}"/>
          </ac:spMkLst>
        </pc:spChg>
        <pc:spChg chg="add mod">
          <ac:chgData name="Chaitra S" userId="ed1b9000-7d66-4ea4-bce3-0c9a63ca3c92" providerId="ADAL" clId="{86F7F3E9-8555-4C3B-B22C-9F9524F382F4}" dt="2024-05-21T07:10:14.615" v="2637" actId="13822"/>
          <ac:spMkLst>
            <pc:docMk/>
            <pc:sldMk cId="2278144710" sldId="290"/>
            <ac:spMk id="9" creationId="{AA0ABB1C-ED5B-A3AD-2B2A-DE54F8FD347E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10" creationId="{AE5CE6BD-3D4F-0FAD-A646-7FBFBD817201}"/>
          </ac:spMkLst>
        </pc:spChg>
        <pc:spChg chg="add mod">
          <ac:chgData name="Chaitra S" userId="ed1b9000-7d66-4ea4-bce3-0c9a63ca3c92" providerId="ADAL" clId="{86F7F3E9-8555-4C3B-B22C-9F9524F382F4}" dt="2024-05-21T10:07:23.054" v="3092" actId="1076"/>
          <ac:spMkLst>
            <pc:docMk/>
            <pc:sldMk cId="2278144710" sldId="290"/>
            <ac:spMk id="11" creationId="{4BE9645F-EEF0-130E-2C44-6BAA23173CC0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12" creationId="{01BC152E-642A-6894-C6E5-DE4F33768376}"/>
          </ac:spMkLst>
        </pc:spChg>
        <pc:spChg chg="add mod">
          <ac:chgData name="Chaitra S" userId="ed1b9000-7d66-4ea4-bce3-0c9a63ca3c92" providerId="ADAL" clId="{86F7F3E9-8555-4C3B-B22C-9F9524F382F4}" dt="2024-05-21T07:09:53.478" v="2636" actId="13822"/>
          <ac:spMkLst>
            <pc:docMk/>
            <pc:sldMk cId="2278144710" sldId="290"/>
            <ac:spMk id="14" creationId="{777896C9-6EB4-413B-C0E1-B0BD08765609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15" creationId="{5D693996-BBC5-94FD-6048-4C6BDCA9DFEB}"/>
          </ac:spMkLst>
        </pc:spChg>
        <pc:spChg chg="add mod">
          <ac:chgData name="Chaitra S" userId="ed1b9000-7d66-4ea4-bce3-0c9a63ca3c92" providerId="ADAL" clId="{86F7F3E9-8555-4C3B-B22C-9F9524F382F4}" dt="2024-05-21T07:10:14.615" v="2637" actId="13822"/>
          <ac:spMkLst>
            <pc:docMk/>
            <pc:sldMk cId="2278144710" sldId="290"/>
            <ac:spMk id="16" creationId="{DBE4B982-3CE8-66EC-D9F6-B0986404B669}"/>
          </ac:spMkLst>
        </pc:spChg>
        <pc:spChg chg="add mod">
          <ac:chgData name="Chaitra S" userId="ed1b9000-7d66-4ea4-bce3-0c9a63ca3c92" providerId="ADAL" clId="{86F7F3E9-8555-4C3B-B22C-9F9524F382F4}" dt="2024-05-21T06:52:02.777" v="2409"/>
          <ac:spMkLst>
            <pc:docMk/>
            <pc:sldMk cId="2278144710" sldId="290"/>
            <ac:spMk id="17" creationId="{9511029F-45AF-C6FF-BDD1-3F87A8FF8667}"/>
          </ac:spMkLst>
        </pc:spChg>
        <pc:spChg chg="add del mod">
          <ac:chgData name="Chaitra S" userId="ed1b9000-7d66-4ea4-bce3-0c9a63ca3c92" providerId="ADAL" clId="{86F7F3E9-8555-4C3B-B22C-9F9524F382F4}" dt="2024-05-21T07:08:54.610" v="2605"/>
          <ac:spMkLst>
            <pc:docMk/>
            <pc:sldMk cId="2278144710" sldId="290"/>
            <ac:spMk id="18" creationId="{B8C16267-5B5E-F2A8-DF72-924C0195364F}"/>
          </ac:spMkLst>
        </pc:spChg>
        <pc:spChg chg="add del mod ord">
          <ac:chgData name="Chaitra S" userId="ed1b9000-7d66-4ea4-bce3-0c9a63ca3c92" providerId="ADAL" clId="{86F7F3E9-8555-4C3B-B22C-9F9524F382F4}" dt="2024-05-21T07:11:11.651" v="2752" actId="478"/>
          <ac:spMkLst>
            <pc:docMk/>
            <pc:sldMk cId="2278144710" sldId="290"/>
            <ac:spMk id="25" creationId="{354BA54F-4429-ED6A-A01A-C127F309F18A}"/>
          </ac:spMkLst>
        </pc:spChg>
        <pc:spChg chg="add del mod">
          <ac:chgData name="Chaitra S" userId="ed1b9000-7d66-4ea4-bce3-0c9a63ca3c92" providerId="ADAL" clId="{86F7F3E9-8555-4C3B-B22C-9F9524F382F4}" dt="2024-05-21T07:11:13.844" v="2753" actId="478"/>
          <ac:spMkLst>
            <pc:docMk/>
            <pc:sldMk cId="2278144710" sldId="290"/>
            <ac:spMk id="26" creationId="{BCA3A6F0-A9CB-B678-31E8-1B705804C012}"/>
          </ac:spMkLst>
        </pc:spChg>
        <pc:spChg chg="add del mod">
          <ac:chgData name="Chaitra S" userId="ed1b9000-7d66-4ea4-bce3-0c9a63ca3c92" providerId="ADAL" clId="{86F7F3E9-8555-4C3B-B22C-9F9524F382F4}" dt="2024-05-21T07:11:27.840" v="2756" actId="478"/>
          <ac:spMkLst>
            <pc:docMk/>
            <pc:sldMk cId="2278144710" sldId="290"/>
            <ac:spMk id="27" creationId="{BD335E6A-54C2-B3EE-BCD7-12AC81193418}"/>
          </ac:spMkLst>
        </pc:spChg>
        <pc:spChg chg="mod">
          <ac:chgData name="Chaitra S" userId="ed1b9000-7d66-4ea4-bce3-0c9a63ca3c92" providerId="ADAL" clId="{86F7F3E9-8555-4C3B-B22C-9F9524F382F4}" dt="2024-05-21T07:11:14.556" v="2754"/>
          <ac:spMkLst>
            <pc:docMk/>
            <pc:sldMk cId="2278144710" sldId="290"/>
            <ac:spMk id="29" creationId="{4F22E6F8-4A85-77E6-5545-E30A944ED853}"/>
          </ac:spMkLst>
        </pc:spChg>
        <pc:spChg chg="mod">
          <ac:chgData name="Chaitra S" userId="ed1b9000-7d66-4ea4-bce3-0c9a63ca3c92" providerId="ADAL" clId="{86F7F3E9-8555-4C3B-B22C-9F9524F382F4}" dt="2024-05-21T07:11:14.556" v="2754"/>
          <ac:spMkLst>
            <pc:docMk/>
            <pc:sldMk cId="2278144710" sldId="290"/>
            <ac:spMk id="31" creationId="{8FFF4408-AA54-ED44-ECF7-A86FA4FAC119}"/>
          </ac:spMkLst>
        </pc:spChg>
        <pc:spChg chg="mod">
          <ac:chgData name="Chaitra S" userId="ed1b9000-7d66-4ea4-bce3-0c9a63ca3c92" providerId="ADAL" clId="{86F7F3E9-8555-4C3B-B22C-9F9524F382F4}" dt="2024-05-21T07:11:14.556" v="2754"/>
          <ac:spMkLst>
            <pc:docMk/>
            <pc:sldMk cId="2278144710" sldId="290"/>
            <ac:spMk id="32" creationId="{763727A4-667B-FAA3-5C19-3D7CB0A82709}"/>
          </ac:spMkLst>
        </pc:spChg>
        <pc:spChg chg="mod">
          <ac:chgData name="Chaitra S" userId="ed1b9000-7d66-4ea4-bce3-0c9a63ca3c92" providerId="ADAL" clId="{86F7F3E9-8555-4C3B-B22C-9F9524F382F4}" dt="2024-05-21T07:11:14.556" v="2754"/>
          <ac:spMkLst>
            <pc:docMk/>
            <pc:sldMk cId="2278144710" sldId="290"/>
            <ac:spMk id="33" creationId="{F397642C-1770-92DC-1F80-B4D0DD8C0328}"/>
          </ac:spMkLst>
        </pc:spChg>
        <pc:spChg chg="add del mod topLvl">
          <ac:chgData name="Chaitra S" userId="ed1b9000-7d66-4ea4-bce3-0c9a63ca3c92" providerId="ADAL" clId="{86F7F3E9-8555-4C3B-B22C-9F9524F382F4}" dt="2024-05-21T07:12:07.095" v="2761" actId="478"/>
          <ac:spMkLst>
            <pc:docMk/>
            <pc:sldMk cId="2278144710" sldId="290"/>
            <ac:spMk id="36" creationId="{8FDA5C54-B308-816B-2E89-258B71D93691}"/>
          </ac:spMkLst>
        </pc:spChg>
        <pc:spChg chg="mod">
          <ac:chgData name="Chaitra S" userId="ed1b9000-7d66-4ea4-bce3-0c9a63ca3c92" providerId="ADAL" clId="{86F7F3E9-8555-4C3B-B22C-9F9524F382F4}" dt="2024-05-21T07:11:49.400" v="2757" actId="165"/>
          <ac:spMkLst>
            <pc:docMk/>
            <pc:sldMk cId="2278144710" sldId="290"/>
            <ac:spMk id="37" creationId="{AEB52CD4-A920-D6A6-5317-BC963013450D}"/>
          </ac:spMkLst>
        </pc:spChg>
        <pc:spChg chg="mod">
          <ac:chgData name="Chaitra S" userId="ed1b9000-7d66-4ea4-bce3-0c9a63ca3c92" providerId="ADAL" clId="{86F7F3E9-8555-4C3B-B22C-9F9524F382F4}" dt="2024-05-21T07:11:49.400" v="2757" actId="165"/>
          <ac:spMkLst>
            <pc:docMk/>
            <pc:sldMk cId="2278144710" sldId="290"/>
            <ac:spMk id="38" creationId="{AC23D4FF-4B34-B1D7-A63B-122AF5E190DB}"/>
          </ac:spMkLst>
        </pc:spChg>
        <pc:spChg chg="mod">
          <ac:chgData name="Chaitra S" userId="ed1b9000-7d66-4ea4-bce3-0c9a63ca3c92" providerId="ADAL" clId="{86F7F3E9-8555-4C3B-B22C-9F9524F382F4}" dt="2024-05-21T07:11:49.400" v="2757" actId="165"/>
          <ac:spMkLst>
            <pc:docMk/>
            <pc:sldMk cId="2278144710" sldId="290"/>
            <ac:spMk id="39" creationId="{53793995-3439-2AD4-5578-1AE7CD17CF7E}"/>
          </ac:spMkLst>
        </pc:spChg>
        <pc:spChg chg="add del mod">
          <ac:chgData name="Chaitra S" userId="ed1b9000-7d66-4ea4-bce3-0c9a63ca3c92" providerId="ADAL" clId="{86F7F3E9-8555-4C3B-B22C-9F9524F382F4}" dt="2024-05-21T07:15:58.615" v="2784" actId="478"/>
          <ac:spMkLst>
            <pc:docMk/>
            <pc:sldMk cId="2278144710" sldId="290"/>
            <ac:spMk id="40" creationId="{CCADFAD7-D086-9FD0-EEB0-BF61D7BC85BC}"/>
          </ac:spMkLst>
        </pc:spChg>
        <pc:spChg chg="add mod">
          <ac:chgData name="Chaitra S" userId="ed1b9000-7d66-4ea4-bce3-0c9a63ca3c92" providerId="ADAL" clId="{86F7F3E9-8555-4C3B-B22C-9F9524F382F4}" dt="2024-05-21T07:16:03.548" v="2786" actId="1076"/>
          <ac:spMkLst>
            <pc:docMk/>
            <pc:sldMk cId="2278144710" sldId="290"/>
            <ac:spMk id="41" creationId="{041BBDEF-6FD4-0F4F-31F1-3D61A7EAB82A}"/>
          </ac:spMkLst>
        </pc:spChg>
        <pc:spChg chg="add del mod">
          <ac:chgData name="Chaitra S" userId="ed1b9000-7d66-4ea4-bce3-0c9a63ca3c92" providerId="ADAL" clId="{86F7F3E9-8555-4C3B-B22C-9F9524F382F4}" dt="2024-05-21T07:18:46.507" v="2791" actId="21"/>
          <ac:spMkLst>
            <pc:docMk/>
            <pc:sldMk cId="2278144710" sldId="290"/>
            <ac:spMk id="42" creationId="{7889778E-FD1A-F768-3F3A-083F103DBC28}"/>
          </ac:spMkLst>
        </pc:spChg>
        <pc:grpChg chg="add mod ord">
          <ac:chgData name="Chaitra S" userId="ed1b9000-7d66-4ea4-bce3-0c9a63ca3c92" providerId="ADAL" clId="{86F7F3E9-8555-4C3B-B22C-9F9524F382F4}" dt="2024-05-21T07:11:17.294" v="2755" actId="167"/>
          <ac:grpSpMkLst>
            <pc:docMk/>
            <pc:sldMk cId="2278144710" sldId="290"/>
            <ac:grpSpMk id="28" creationId="{D852B047-F1D5-8E62-58F8-296F6B39F005}"/>
          </ac:grpSpMkLst>
        </pc:grpChg>
        <pc:grpChg chg="mod">
          <ac:chgData name="Chaitra S" userId="ed1b9000-7d66-4ea4-bce3-0c9a63ca3c92" providerId="ADAL" clId="{86F7F3E9-8555-4C3B-B22C-9F9524F382F4}" dt="2024-05-21T07:11:14.556" v="2754"/>
          <ac:grpSpMkLst>
            <pc:docMk/>
            <pc:sldMk cId="2278144710" sldId="290"/>
            <ac:grpSpMk id="30" creationId="{2545DAF7-1F93-8ED5-EACE-BAC181406E0D}"/>
          </ac:grpSpMkLst>
        </pc:grpChg>
        <pc:grpChg chg="add del mod ord">
          <ac:chgData name="Chaitra S" userId="ed1b9000-7d66-4ea4-bce3-0c9a63ca3c92" providerId="ADAL" clId="{86F7F3E9-8555-4C3B-B22C-9F9524F382F4}" dt="2024-05-21T07:11:49.400" v="2757" actId="165"/>
          <ac:grpSpMkLst>
            <pc:docMk/>
            <pc:sldMk cId="2278144710" sldId="290"/>
            <ac:grpSpMk id="34" creationId="{74682CE9-DCAA-BA2B-6E2E-39057E34F145}"/>
          </ac:grpSpMkLst>
        </pc:grpChg>
        <pc:grpChg chg="add del mod topLvl">
          <ac:chgData name="Chaitra S" userId="ed1b9000-7d66-4ea4-bce3-0c9a63ca3c92" providerId="ADAL" clId="{86F7F3E9-8555-4C3B-B22C-9F9524F382F4}" dt="2024-05-21T07:11:59.923" v="2760" actId="478"/>
          <ac:grpSpMkLst>
            <pc:docMk/>
            <pc:sldMk cId="2278144710" sldId="290"/>
            <ac:grpSpMk id="35" creationId="{5F90E1EF-BB84-B1BD-8DB1-5B1C3557C56C}"/>
          </ac:grpSpMkLst>
        </pc:grp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" creationId="{2BAC448E-8472-E505-405C-4DB8B841EFE7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13" creationId="{0F8B2D48-78CF-148E-6BF3-CA9E1F8020A4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19" creationId="{A6D87958-6CF2-574D-5F8A-AA5E85A404E4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0" creationId="{08A9D7D5-87FA-9872-FD08-BBB0830F9AF3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1" creationId="{FECCE56A-C33F-F67F-E414-A203650F8A9F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2" creationId="{6DFD6306-C341-90E4-092F-9C402DE91350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3" creationId="{61F54FF4-0AF1-F39C-7260-F6A1585608C6}"/>
          </ac:picMkLst>
        </pc:picChg>
        <pc:picChg chg="add mod">
          <ac:chgData name="Chaitra S" userId="ed1b9000-7d66-4ea4-bce3-0c9a63ca3c92" providerId="ADAL" clId="{86F7F3E9-8555-4C3B-B22C-9F9524F382F4}" dt="2024-05-21T06:52:02.777" v="2409"/>
          <ac:picMkLst>
            <pc:docMk/>
            <pc:sldMk cId="2278144710" sldId="290"/>
            <ac:picMk id="24" creationId="{35109D8C-BA39-2A3F-12A4-01184BC8937C}"/>
          </ac:picMkLst>
        </pc:picChg>
      </pc:sldChg>
      <pc:sldChg chg="addSp delSp modSp new mod">
        <pc:chgData name="Chaitra S" userId="ed1b9000-7d66-4ea4-bce3-0c9a63ca3c92" providerId="ADAL" clId="{86F7F3E9-8555-4C3B-B22C-9F9524F382F4}" dt="2024-05-21T09:45:30.142" v="3014" actId="108"/>
        <pc:sldMkLst>
          <pc:docMk/>
          <pc:sldMk cId="212389214" sldId="291"/>
        </pc:sldMkLst>
        <pc:spChg chg="add mod">
          <ac:chgData name="Chaitra S" userId="ed1b9000-7d66-4ea4-bce3-0c9a63ca3c92" providerId="ADAL" clId="{86F7F3E9-8555-4C3B-B22C-9F9524F382F4}" dt="2024-05-21T07:23:50.802" v="2869" actId="1076"/>
          <ac:spMkLst>
            <pc:docMk/>
            <pc:sldMk cId="212389214" sldId="291"/>
            <ac:spMk id="4" creationId="{8C137EB3-5A30-42E2-374A-509FB19203E2}"/>
          </ac:spMkLst>
        </pc:spChg>
        <pc:spChg chg="mod">
          <ac:chgData name="Chaitra S" userId="ed1b9000-7d66-4ea4-bce3-0c9a63ca3c92" providerId="ADAL" clId="{86F7F3E9-8555-4C3B-B22C-9F9524F382F4}" dt="2024-05-21T07:19:45.634" v="2806"/>
          <ac:spMkLst>
            <pc:docMk/>
            <pc:sldMk cId="212389214" sldId="291"/>
            <ac:spMk id="6" creationId="{BB3FD3C3-3DEA-96DF-83CF-7A8EB8A78BD0}"/>
          </ac:spMkLst>
        </pc:spChg>
        <pc:spChg chg="mod">
          <ac:chgData name="Chaitra S" userId="ed1b9000-7d66-4ea4-bce3-0c9a63ca3c92" providerId="ADAL" clId="{86F7F3E9-8555-4C3B-B22C-9F9524F382F4}" dt="2024-05-21T07:19:45.634" v="2806"/>
          <ac:spMkLst>
            <pc:docMk/>
            <pc:sldMk cId="212389214" sldId="291"/>
            <ac:spMk id="8" creationId="{1CA9509E-CB7E-4F18-6BDA-66B753D414C4}"/>
          </ac:spMkLst>
        </pc:spChg>
        <pc:spChg chg="mod">
          <ac:chgData name="Chaitra S" userId="ed1b9000-7d66-4ea4-bce3-0c9a63ca3c92" providerId="ADAL" clId="{86F7F3E9-8555-4C3B-B22C-9F9524F382F4}" dt="2024-05-21T07:19:45.634" v="2806"/>
          <ac:spMkLst>
            <pc:docMk/>
            <pc:sldMk cId="212389214" sldId="291"/>
            <ac:spMk id="9" creationId="{868D2F46-DCBD-35DE-2CA6-57BFF635A5CD}"/>
          </ac:spMkLst>
        </pc:spChg>
        <pc:spChg chg="mod">
          <ac:chgData name="Chaitra S" userId="ed1b9000-7d66-4ea4-bce3-0c9a63ca3c92" providerId="ADAL" clId="{86F7F3E9-8555-4C3B-B22C-9F9524F382F4}" dt="2024-05-21T07:19:45.634" v="2806"/>
          <ac:spMkLst>
            <pc:docMk/>
            <pc:sldMk cId="212389214" sldId="291"/>
            <ac:spMk id="10" creationId="{AFBFA13D-184B-52C6-A3EB-C5EEBDEBC290}"/>
          </ac:spMkLst>
        </pc:spChg>
        <pc:spChg chg="del mod topLvl">
          <ac:chgData name="Chaitra S" userId="ed1b9000-7d66-4ea4-bce3-0c9a63ca3c92" providerId="ADAL" clId="{86F7F3E9-8555-4C3B-B22C-9F9524F382F4}" dt="2024-05-21T07:23:46.335" v="2868" actId="478"/>
          <ac:spMkLst>
            <pc:docMk/>
            <pc:sldMk cId="212389214" sldId="291"/>
            <ac:spMk id="13" creationId="{775B0B09-B352-09F4-BE08-C144359FEAD4}"/>
          </ac:spMkLst>
        </pc:spChg>
        <pc:spChg chg="mod">
          <ac:chgData name="Chaitra S" userId="ed1b9000-7d66-4ea4-bce3-0c9a63ca3c92" providerId="ADAL" clId="{86F7F3E9-8555-4C3B-B22C-9F9524F382F4}" dt="2024-05-21T07:21:29.714" v="2809" actId="165"/>
          <ac:spMkLst>
            <pc:docMk/>
            <pc:sldMk cId="212389214" sldId="291"/>
            <ac:spMk id="14" creationId="{51A5EB1E-D870-177B-D434-62A069D118AA}"/>
          </ac:spMkLst>
        </pc:spChg>
        <pc:spChg chg="mod">
          <ac:chgData name="Chaitra S" userId="ed1b9000-7d66-4ea4-bce3-0c9a63ca3c92" providerId="ADAL" clId="{86F7F3E9-8555-4C3B-B22C-9F9524F382F4}" dt="2024-05-21T07:21:29.714" v="2809" actId="165"/>
          <ac:spMkLst>
            <pc:docMk/>
            <pc:sldMk cId="212389214" sldId="291"/>
            <ac:spMk id="15" creationId="{FA8B3CCF-4F5D-2309-8F52-ABC1FD54778C}"/>
          </ac:spMkLst>
        </pc:spChg>
        <pc:spChg chg="mod">
          <ac:chgData name="Chaitra S" userId="ed1b9000-7d66-4ea4-bce3-0c9a63ca3c92" providerId="ADAL" clId="{86F7F3E9-8555-4C3B-B22C-9F9524F382F4}" dt="2024-05-21T07:21:29.714" v="2809" actId="165"/>
          <ac:spMkLst>
            <pc:docMk/>
            <pc:sldMk cId="212389214" sldId="291"/>
            <ac:spMk id="16" creationId="{0DA8E626-A271-F006-15F9-737BF7667886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17" creationId="{815BEDD8-AC3E-B5A3-7914-87582414423D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18" creationId="{3792904B-4697-2158-FD3B-0D668A2132D1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19" creationId="{ACBED5A3-80D8-B4F3-97A7-E98BAA140C86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20" creationId="{67B7084E-EE36-B1E6-6F18-79C8C0B6EDFF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21" creationId="{56D2F4C0-B33C-CA61-BA44-184BB4596E5F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22" creationId="{5872CAEF-5D8C-5186-360B-9E10F3641E06}"/>
          </ac:spMkLst>
        </pc:spChg>
        <pc:spChg chg="add del mod">
          <ac:chgData name="Chaitra S" userId="ed1b9000-7d66-4ea4-bce3-0c9a63ca3c92" providerId="ADAL" clId="{86F7F3E9-8555-4C3B-B22C-9F9524F382F4}" dt="2024-05-21T07:23:54.119" v="2870" actId="478"/>
          <ac:spMkLst>
            <pc:docMk/>
            <pc:sldMk cId="212389214" sldId="291"/>
            <ac:spMk id="23" creationId="{26211A68-AA52-278D-F6F0-CDF471E24BE5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25" creationId="{ECC9EDE9-19B8-FA16-E766-B0E6845B0E5C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26" creationId="{2A7CC3CF-5686-7138-7267-18A3B9AF85B3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28" creationId="{40DBBC2A-2A43-AB42-1AB6-BCBCFF72EE93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29" creationId="{E7E21288-5593-290A-485B-9F08AACA9BA4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31" creationId="{3F006BDB-24E3-56D7-99F1-1CA2575F0C54}"/>
          </ac:spMkLst>
        </pc:spChg>
        <pc:spChg chg="mod">
          <ac:chgData name="Chaitra S" userId="ed1b9000-7d66-4ea4-bce3-0c9a63ca3c92" providerId="ADAL" clId="{86F7F3E9-8555-4C3B-B22C-9F9524F382F4}" dt="2024-05-21T07:21:25.412" v="2808" actId="1076"/>
          <ac:spMkLst>
            <pc:docMk/>
            <pc:sldMk cId="212389214" sldId="291"/>
            <ac:spMk id="32" creationId="{36DB2452-840E-2BCA-D043-A087BA1F6D87}"/>
          </ac:spMkLst>
        </pc:spChg>
        <pc:spChg chg="add mod">
          <ac:chgData name="Chaitra S" userId="ed1b9000-7d66-4ea4-bce3-0c9a63ca3c92" providerId="ADAL" clId="{86F7F3E9-8555-4C3B-B22C-9F9524F382F4}" dt="2024-05-21T07:23:26.080" v="2857"/>
          <ac:spMkLst>
            <pc:docMk/>
            <pc:sldMk cId="212389214" sldId="291"/>
            <ac:spMk id="34" creationId="{84267334-C990-7BFD-130B-D9AFBD0118EF}"/>
          </ac:spMkLst>
        </pc:spChg>
        <pc:spChg chg="add mod">
          <ac:chgData name="Chaitra S" userId="ed1b9000-7d66-4ea4-bce3-0c9a63ca3c92" providerId="ADAL" clId="{86F7F3E9-8555-4C3B-B22C-9F9524F382F4}" dt="2024-05-21T07:23:26.080" v="2857"/>
          <ac:spMkLst>
            <pc:docMk/>
            <pc:sldMk cId="212389214" sldId="291"/>
            <ac:spMk id="35" creationId="{8C19F388-58F5-A405-F9B7-80C1F859F4E5}"/>
          </ac:spMkLst>
        </pc:spChg>
        <pc:spChg chg="mod">
          <ac:chgData name="Chaitra S" userId="ed1b9000-7d66-4ea4-bce3-0c9a63ca3c92" providerId="ADAL" clId="{86F7F3E9-8555-4C3B-B22C-9F9524F382F4}" dt="2024-05-21T07:23:26.080" v="2857"/>
          <ac:spMkLst>
            <pc:docMk/>
            <pc:sldMk cId="212389214" sldId="291"/>
            <ac:spMk id="37" creationId="{028C2FAE-26BB-BD72-9049-C566A40A73AE}"/>
          </ac:spMkLst>
        </pc:spChg>
        <pc:spChg chg="mod">
          <ac:chgData name="Chaitra S" userId="ed1b9000-7d66-4ea4-bce3-0c9a63ca3c92" providerId="ADAL" clId="{86F7F3E9-8555-4C3B-B22C-9F9524F382F4}" dt="2024-05-21T07:23:26.080" v="2857"/>
          <ac:spMkLst>
            <pc:docMk/>
            <pc:sldMk cId="212389214" sldId="291"/>
            <ac:spMk id="38" creationId="{BD14A0A9-7E04-F68A-950F-90E793EB8FA2}"/>
          </ac:spMkLst>
        </pc:spChg>
        <pc:spChg chg="add mod">
          <ac:chgData name="Chaitra S" userId="ed1b9000-7d66-4ea4-bce3-0c9a63ca3c92" providerId="ADAL" clId="{86F7F3E9-8555-4C3B-B22C-9F9524F382F4}" dt="2024-05-21T07:23:25.429" v="2855"/>
          <ac:spMkLst>
            <pc:docMk/>
            <pc:sldMk cId="212389214" sldId="291"/>
            <ac:spMk id="39" creationId="{CC575C31-AEAA-1329-F54B-76D762761F14}"/>
          </ac:spMkLst>
        </pc:spChg>
        <pc:spChg chg="add mod">
          <ac:chgData name="Chaitra S" userId="ed1b9000-7d66-4ea4-bce3-0c9a63ca3c92" providerId="ADAL" clId="{86F7F3E9-8555-4C3B-B22C-9F9524F382F4}" dt="2024-05-21T07:23:25.429" v="2855"/>
          <ac:spMkLst>
            <pc:docMk/>
            <pc:sldMk cId="212389214" sldId="291"/>
            <ac:spMk id="40" creationId="{9DA6F41C-CD75-0127-7281-6E6C021404DE}"/>
          </ac:spMkLst>
        </pc:spChg>
        <pc:spChg chg="mod">
          <ac:chgData name="Chaitra S" userId="ed1b9000-7d66-4ea4-bce3-0c9a63ca3c92" providerId="ADAL" clId="{86F7F3E9-8555-4C3B-B22C-9F9524F382F4}" dt="2024-05-21T07:23:25.429" v="2855"/>
          <ac:spMkLst>
            <pc:docMk/>
            <pc:sldMk cId="212389214" sldId="291"/>
            <ac:spMk id="42" creationId="{45CF7D72-52BF-F304-D69A-65A53C4C4A39}"/>
          </ac:spMkLst>
        </pc:spChg>
        <pc:spChg chg="mod">
          <ac:chgData name="Chaitra S" userId="ed1b9000-7d66-4ea4-bce3-0c9a63ca3c92" providerId="ADAL" clId="{86F7F3E9-8555-4C3B-B22C-9F9524F382F4}" dt="2024-05-21T07:23:25.429" v="2855"/>
          <ac:spMkLst>
            <pc:docMk/>
            <pc:sldMk cId="212389214" sldId="291"/>
            <ac:spMk id="43" creationId="{358D9EF9-9835-D4C1-4CF3-A5669B077052}"/>
          </ac:spMkLst>
        </pc:spChg>
        <pc:spChg chg="add mod">
          <ac:chgData name="Chaitra S" userId="ed1b9000-7d66-4ea4-bce3-0c9a63ca3c92" providerId="ADAL" clId="{86F7F3E9-8555-4C3B-B22C-9F9524F382F4}" dt="2024-05-21T07:23:25.093" v="2854"/>
          <ac:spMkLst>
            <pc:docMk/>
            <pc:sldMk cId="212389214" sldId="291"/>
            <ac:spMk id="44" creationId="{FADBE4B8-4319-680A-A1FE-9467AA77C085}"/>
          </ac:spMkLst>
        </pc:spChg>
        <pc:spChg chg="add mod">
          <ac:chgData name="Chaitra S" userId="ed1b9000-7d66-4ea4-bce3-0c9a63ca3c92" providerId="ADAL" clId="{86F7F3E9-8555-4C3B-B22C-9F9524F382F4}" dt="2024-05-21T07:23:25.093" v="2854"/>
          <ac:spMkLst>
            <pc:docMk/>
            <pc:sldMk cId="212389214" sldId="291"/>
            <ac:spMk id="45" creationId="{DA1B15CE-7614-8B0B-B651-C5BB8DF41941}"/>
          </ac:spMkLst>
        </pc:spChg>
        <pc:spChg chg="mod">
          <ac:chgData name="Chaitra S" userId="ed1b9000-7d66-4ea4-bce3-0c9a63ca3c92" providerId="ADAL" clId="{86F7F3E9-8555-4C3B-B22C-9F9524F382F4}" dt="2024-05-21T07:23:25.093" v="2854"/>
          <ac:spMkLst>
            <pc:docMk/>
            <pc:sldMk cId="212389214" sldId="291"/>
            <ac:spMk id="47" creationId="{C715102C-8044-E97D-DD79-847E37AF0FA4}"/>
          </ac:spMkLst>
        </pc:spChg>
        <pc:spChg chg="mod">
          <ac:chgData name="Chaitra S" userId="ed1b9000-7d66-4ea4-bce3-0c9a63ca3c92" providerId="ADAL" clId="{86F7F3E9-8555-4C3B-B22C-9F9524F382F4}" dt="2024-05-21T07:23:25.093" v="2854"/>
          <ac:spMkLst>
            <pc:docMk/>
            <pc:sldMk cId="212389214" sldId="291"/>
            <ac:spMk id="48" creationId="{79629ABE-36D2-D818-0279-DC3BCEA4E11F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49" creationId="{BABB4B94-C163-EB35-6BE7-D9B52E873A56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0" creationId="{11B4095C-37BF-C434-8CA8-ED7B335D2B1D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1" creationId="{C46FC295-3121-C4C0-AF0B-CF114515A745}"/>
          </ac:spMkLst>
        </pc:spChg>
        <pc:spChg chg="add mod">
          <ac:chgData name="Chaitra S" userId="ed1b9000-7d66-4ea4-bce3-0c9a63ca3c92" providerId="ADAL" clId="{86F7F3E9-8555-4C3B-B22C-9F9524F382F4}" dt="2024-05-21T09:45:14.241" v="3010" actId="108"/>
          <ac:spMkLst>
            <pc:docMk/>
            <pc:sldMk cId="212389214" sldId="291"/>
            <ac:spMk id="53" creationId="{7A1A67AE-8333-5BEA-AF46-DEFA2F6D34AB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4" creationId="{25A3C8D3-1864-558E-1833-9F574E936428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5" creationId="{5CC30985-C067-F958-0505-E450D311FF19}"/>
          </ac:spMkLst>
        </pc:spChg>
        <pc:spChg chg="add mod">
          <ac:chgData name="Chaitra S" userId="ed1b9000-7d66-4ea4-bce3-0c9a63ca3c92" providerId="ADAL" clId="{86F7F3E9-8555-4C3B-B22C-9F9524F382F4}" dt="2024-05-21T09:45:22.355" v="3012" actId="1076"/>
          <ac:spMkLst>
            <pc:docMk/>
            <pc:sldMk cId="212389214" sldId="291"/>
            <ac:spMk id="57" creationId="{F5F3442D-2D66-4929-1211-97CAA97A46ED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8" creationId="{3559B593-8D8E-985C-A504-6FF7D5F7BD5E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59" creationId="{C67BB340-B188-36F4-247B-E1A67BA2A205}"/>
          </ac:spMkLst>
        </pc:spChg>
        <pc:spChg chg="add mod">
          <ac:chgData name="Chaitra S" userId="ed1b9000-7d66-4ea4-bce3-0c9a63ca3c92" providerId="ADAL" clId="{86F7F3E9-8555-4C3B-B22C-9F9524F382F4}" dt="2024-05-21T09:45:07.296" v="3009" actId="403"/>
          <ac:spMkLst>
            <pc:docMk/>
            <pc:sldMk cId="212389214" sldId="291"/>
            <ac:spMk id="61" creationId="{32EB9A14-7C37-145C-F708-07982DE4907F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62" creationId="{B15A0739-8EC3-71EC-A7F8-ADB450B8B7DC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63" creationId="{D65DC8D7-6323-74E7-F4C0-80FDFA8C877C}"/>
          </ac:spMkLst>
        </pc:spChg>
        <pc:spChg chg="add mod">
          <ac:chgData name="Chaitra S" userId="ed1b9000-7d66-4ea4-bce3-0c9a63ca3c92" providerId="ADAL" clId="{86F7F3E9-8555-4C3B-B22C-9F9524F382F4}" dt="2024-05-21T09:45:26.947" v="3013" actId="108"/>
          <ac:spMkLst>
            <pc:docMk/>
            <pc:sldMk cId="212389214" sldId="291"/>
            <ac:spMk id="65" creationId="{96484193-BF73-0B9E-7685-B3546AEDE7FC}"/>
          </ac:spMkLst>
        </pc:spChg>
        <pc:spChg chg="add mod">
          <ac:chgData name="Chaitra S" userId="ed1b9000-7d66-4ea4-bce3-0c9a63ca3c92" providerId="ADAL" clId="{86F7F3E9-8555-4C3B-B22C-9F9524F382F4}" dt="2024-05-21T07:24:36.383" v="2879"/>
          <ac:spMkLst>
            <pc:docMk/>
            <pc:sldMk cId="212389214" sldId="291"/>
            <ac:spMk id="66" creationId="{D0A2AF14-F532-FEFB-5F2A-9A57A0B4E5A5}"/>
          </ac:spMkLst>
        </pc:spChg>
        <pc:spChg chg="add mod">
          <ac:chgData name="Chaitra S" userId="ed1b9000-7d66-4ea4-bce3-0c9a63ca3c92" providerId="ADAL" clId="{86F7F3E9-8555-4C3B-B22C-9F9524F382F4}" dt="2024-05-21T07:24:36.383" v="2879"/>
          <ac:spMkLst>
            <pc:docMk/>
            <pc:sldMk cId="212389214" sldId="291"/>
            <ac:spMk id="67" creationId="{BF7269A6-B606-9DC3-980C-EAB6DC8D78FC}"/>
          </ac:spMkLst>
        </pc:spChg>
        <pc:spChg chg="add mod">
          <ac:chgData name="Chaitra S" userId="ed1b9000-7d66-4ea4-bce3-0c9a63ca3c92" providerId="ADAL" clId="{86F7F3E9-8555-4C3B-B22C-9F9524F382F4}" dt="2024-05-21T07:24:36.383" v="2879"/>
          <ac:spMkLst>
            <pc:docMk/>
            <pc:sldMk cId="212389214" sldId="291"/>
            <ac:spMk id="69" creationId="{5FAB5A1D-C86D-1DCE-68F3-D7E27441C17E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70" creationId="{B98953A1-86CD-13CF-153F-80E8B8543A0D}"/>
          </ac:spMkLst>
        </pc:spChg>
        <pc:spChg chg="add mod">
          <ac:chgData name="Chaitra S" userId="ed1b9000-7d66-4ea4-bce3-0c9a63ca3c92" providerId="ADAL" clId="{86F7F3E9-8555-4C3B-B22C-9F9524F382F4}" dt="2024-05-21T07:25:17.147" v="2884" actId="1076"/>
          <ac:spMkLst>
            <pc:docMk/>
            <pc:sldMk cId="212389214" sldId="291"/>
            <ac:spMk id="71" creationId="{C0553C58-7CBA-D268-8762-97D6B07C1F40}"/>
          </ac:spMkLst>
        </pc:spChg>
        <pc:spChg chg="add mod">
          <ac:chgData name="Chaitra S" userId="ed1b9000-7d66-4ea4-bce3-0c9a63ca3c92" providerId="ADAL" clId="{86F7F3E9-8555-4C3B-B22C-9F9524F382F4}" dt="2024-05-21T09:45:30.142" v="3014" actId="108"/>
          <ac:spMkLst>
            <pc:docMk/>
            <pc:sldMk cId="212389214" sldId="291"/>
            <ac:spMk id="73" creationId="{2BFF7255-8655-BAB0-480E-C5B41DE7CDBF}"/>
          </ac:spMkLst>
        </pc:spChg>
        <pc:spChg chg="add mod">
          <ac:chgData name="Chaitra S" userId="ed1b9000-7d66-4ea4-bce3-0c9a63ca3c92" providerId="ADAL" clId="{86F7F3E9-8555-4C3B-B22C-9F9524F382F4}" dt="2024-05-21T09:30:58.961" v="2959" actId="17032"/>
          <ac:spMkLst>
            <pc:docMk/>
            <pc:sldMk cId="212389214" sldId="291"/>
            <ac:spMk id="79" creationId="{CB994E91-C19C-F2AA-D4E5-6FFC767737A4}"/>
          </ac:spMkLst>
        </pc:spChg>
        <pc:spChg chg="add mod">
          <ac:chgData name="Chaitra S" userId="ed1b9000-7d66-4ea4-bce3-0c9a63ca3c92" providerId="ADAL" clId="{86F7F3E9-8555-4C3B-B22C-9F9524F382F4}" dt="2024-05-21T09:31:26.889" v="2963"/>
          <ac:spMkLst>
            <pc:docMk/>
            <pc:sldMk cId="212389214" sldId="291"/>
            <ac:spMk id="80" creationId="{6F0B4F12-61D9-55BC-CEB1-21E97E3B5509}"/>
          </ac:spMkLst>
        </pc:spChg>
        <pc:spChg chg="add mod">
          <ac:chgData name="Chaitra S" userId="ed1b9000-7d66-4ea4-bce3-0c9a63ca3c92" providerId="ADAL" clId="{86F7F3E9-8555-4C3B-B22C-9F9524F382F4}" dt="2024-05-21T09:31:52.004" v="2967"/>
          <ac:spMkLst>
            <pc:docMk/>
            <pc:sldMk cId="212389214" sldId="291"/>
            <ac:spMk id="81" creationId="{A8856781-E225-65AC-CBC0-79D4A535C97E}"/>
          </ac:spMkLst>
        </pc:spChg>
        <pc:spChg chg="add mod">
          <ac:chgData name="Chaitra S" userId="ed1b9000-7d66-4ea4-bce3-0c9a63ca3c92" providerId="ADAL" clId="{86F7F3E9-8555-4C3B-B22C-9F9524F382F4}" dt="2024-05-21T09:32:23.185" v="2972"/>
          <ac:spMkLst>
            <pc:docMk/>
            <pc:sldMk cId="212389214" sldId="291"/>
            <ac:spMk id="82" creationId="{17F2C6FB-4D16-2D64-0212-B74B202ACC22}"/>
          </ac:spMkLst>
        </pc:spChg>
        <pc:spChg chg="add mod">
          <ac:chgData name="Chaitra S" userId="ed1b9000-7d66-4ea4-bce3-0c9a63ca3c92" providerId="ADAL" clId="{86F7F3E9-8555-4C3B-B22C-9F9524F382F4}" dt="2024-05-21T09:32:45.679" v="2976"/>
          <ac:spMkLst>
            <pc:docMk/>
            <pc:sldMk cId="212389214" sldId="291"/>
            <ac:spMk id="83" creationId="{6B00FB1A-356E-AF19-54FF-A991DABC3DAB}"/>
          </ac:spMkLst>
        </pc:spChg>
        <pc:spChg chg="add del">
          <ac:chgData name="Chaitra S" userId="ed1b9000-7d66-4ea4-bce3-0c9a63ca3c92" providerId="ADAL" clId="{86F7F3E9-8555-4C3B-B22C-9F9524F382F4}" dt="2024-05-21T09:34:05.979" v="2978" actId="22"/>
          <ac:spMkLst>
            <pc:docMk/>
            <pc:sldMk cId="212389214" sldId="291"/>
            <ac:spMk id="85" creationId="{4C68CFEC-72F0-E611-0998-B66376C3728D}"/>
          </ac:spMkLst>
        </pc:spChg>
        <pc:spChg chg="add del mod">
          <ac:chgData name="Chaitra S" userId="ed1b9000-7d66-4ea4-bce3-0c9a63ca3c92" providerId="ADAL" clId="{86F7F3E9-8555-4C3B-B22C-9F9524F382F4}" dt="2024-05-21T09:42:50.425" v="2998" actId="478"/>
          <ac:spMkLst>
            <pc:docMk/>
            <pc:sldMk cId="212389214" sldId="291"/>
            <ac:spMk id="87" creationId="{828A6009-CCC0-C56C-434F-0167AABC787B}"/>
          </ac:spMkLst>
        </pc:spChg>
        <pc:grpChg chg="add mod">
          <ac:chgData name="Chaitra S" userId="ed1b9000-7d66-4ea4-bce3-0c9a63ca3c92" providerId="ADAL" clId="{86F7F3E9-8555-4C3B-B22C-9F9524F382F4}" dt="2024-05-21T07:25:31.590" v="2885" actId="1076"/>
          <ac:grpSpMkLst>
            <pc:docMk/>
            <pc:sldMk cId="212389214" sldId="291"/>
            <ac:grpSpMk id="5" creationId="{4313C89A-6812-8D81-84DD-29D9F587063C}"/>
          </ac:grpSpMkLst>
        </pc:grpChg>
        <pc:grpChg chg="mod">
          <ac:chgData name="Chaitra S" userId="ed1b9000-7d66-4ea4-bce3-0c9a63ca3c92" providerId="ADAL" clId="{86F7F3E9-8555-4C3B-B22C-9F9524F382F4}" dt="2024-05-21T07:19:45.634" v="2806"/>
          <ac:grpSpMkLst>
            <pc:docMk/>
            <pc:sldMk cId="212389214" sldId="291"/>
            <ac:grpSpMk id="7" creationId="{84B4F609-DCBE-0FAE-68FF-88F2A8E1D8FA}"/>
          </ac:grpSpMkLst>
        </pc:grpChg>
        <pc:grpChg chg="add del mod">
          <ac:chgData name="Chaitra S" userId="ed1b9000-7d66-4ea4-bce3-0c9a63ca3c92" providerId="ADAL" clId="{86F7F3E9-8555-4C3B-B22C-9F9524F382F4}" dt="2024-05-21T07:21:29.714" v="2809" actId="165"/>
          <ac:grpSpMkLst>
            <pc:docMk/>
            <pc:sldMk cId="212389214" sldId="291"/>
            <ac:grpSpMk id="11" creationId="{EED86592-31C3-5E3B-61F5-2FB5BA8C9D95}"/>
          </ac:grpSpMkLst>
        </pc:grpChg>
        <pc:grpChg chg="del mod topLvl">
          <ac:chgData name="Chaitra S" userId="ed1b9000-7d66-4ea4-bce3-0c9a63ca3c92" providerId="ADAL" clId="{86F7F3E9-8555-4C3B-B22C-9F9524F382F4}" dt="2024-05-21T07:21:32.775" v="2810" actId="478"/>
          <ac:grpSpMkLst>
            <pc:docMk/>
            <pc:sldMk cId="212389214" sldId="291"/>
            <ac:grpSpMk id="12" creationId="{0A131785-43FC-DDCD-E3EE-4368BF463E6F}"/>
          </ac:grpSpMkLst>
        </pc:grpChg>
        <pc:grpChg chg="add del mod">
          <ac:chgData name="Chaitra S" userId="ed1b9000-7d66-4ea4-bce3-0c9a63ca3c92" providerId="ADAL" clId="{86F7F3E9-8555-4C3B-B22C-9F9524F382F4}" dt="2024-05-21T07:23:54.119" v="2870" actId="478"/>
          <ac:grpSpMkLst>
            <pc:docMk/>
            <pc:sldMk cId="212389214" sldId="291"/>
            <ac:grpSpMk id="24" creationId="{CB781E7F-4A8F-7F97-899D-D1582F58D089}"/>
          </ac:grpSpMkLst>
        </pc:grpChg>
        <pc:grpChg chg="add del mod">
          <ac:chgData name="Chaitra S" userId="ed1b9000-7d66-4ea4-bce3-0c9a63ca3c92" providerId="ADAL" clId="{86F7F3E9-8555-4C3B-B22C-9F9524F382F4}" dt="2024-05-21T07:23:54.119" v="2870" actId="478"/>
          <ac:grpSpMkLst>
            <pc:docMk/>
            <pc:sldMk cId="212389214" sldId="291"/>
            <ac:grpSpMk id="27" creationId="{396A0EED-8DAA-B59B-09F6-306DC3521C6B}"/>
          </ac:grpSpMkLst>
        </pc:grpChg>
        <pc:grpChg chg="add del mod">
          <ac:chgData name="Chaitra S" userId="ed1b9000-7d66-4ea4-bce3-0c9a63ca3c92" providerId="ADAL" clId="{86F7F3E9-8555-4C3B-B22C-9F9524F382F4}" dt="2024-05-21T07:23:54.119" v="2870" actId="478"/>
          <ac:grpSpMkLst>
            <pc:docMk/>
            <pc:sldMk cId="212389214" sldId="291"/>
            <ac:grpSpMk id="30" creationId="{5BE6C714-BBC0-764B-2499-C3CC41A95427}"/>
          </ac:grpSpMkLst>
        </pc:grpChg>
        <pc:grpChg chg="add mod">
          <ac:chgData name="Chaitra S" userId="ed1b9000-7d66-4ea4-bce3-0c9a63ca3c92" providerId="ADAL" clId="{86F7F3E9-8555-4C3B-B22C-9F9524F382F4}" dt="2024-05-21T07:23:26.080" v="2857"/>
          <ac:grpSpMkLst>
            <pc:docMk/>
            <pc:sldMk cId="212389214" sldId="291"/>
            <ac:grpSpMk id="36" creationId="{1265794D-290F-69CF-350D-950909D74F30}"/>
          </ac:grpSpMkLst>
        </pc:grpChg>
        <pc:grpChg chg="add mod">
          <ac:chgData name="Chaitra S" userId="ed1b9000-7d66-4ea4-bce3-0c9a63ca3c92" providerId="ADAL" clId="{86F7F3E9-8555-4C3B-B22C-9F9524F382F4}" dt="2024-05-21T07:23:25.429" v="2855"/>
          <ac:grpSpMkLst>
            <pc:docMk/>
            <pc:sldMk cId="212389214" sldId="291"/>
            <ac:grpSpMk id="41" creationId="{9BA14B5B-501D-0E59-9D0F-D15AF6713CE9}"/>
          </ac:grpSpMkLst>
        </pc:grpChg>
        <pc:grpChg chg="add mod">
          <ac:chgData name="Chaitra S" userId="ed1b9000-7d66-4ea4-bce3-0c9a63ca3c92" providerId="ADAL" clId="{86F7F3E9-8555-4C3B-B22C-9F9524F382F4}" dt="2024-05-21T07:23:25.093" v="2854"/>
          <ac:grpSpMkLst>
            <pc:docMk/>
            <pc:sldMk cId="212389214" sldId="291"/>
            <ac:grpSpMk id="46" creationId="{E47B2860-A3F8-516C-B8B9-ACA08A3A2B5A}"/>
          </ac:grpSpMkLst>
        </pc:grpChg>
        <pc:picChg chg="add del mod">
          <ac:chgData name="Chaitra S" userId="ed1b9000-7d66-4ea4-bce3-0c9a63ca3c92" providerId="ADAL" clId="{86F7F3E9-8555-4C3B-B22C-9F9524F382F4}" dt="2024-05-21T07:19:05.190" v="2797" actId="478"/>
          <ac:picMkLst>
            <pc:docMk/>
            <pc:sldMk cId="212389214" sldId="291"/>
            <ac:picMk id="3" creationId="{76E2DBD0-2A97-0608-9789-DB4459B6A0CB}"/>
          </ac:picMkLst>
        </pc:picChg>
        <pc:picChg chg="add del mod">
          <ac:chgData name="Chaitra S" userId="ed1b9000-7d66-4ea4-bce3-0c9a63ca3c92" providerId="ADAL" clId="{86F7F3E9-8555-4C3B-B22C-9F9524F382F4}" dt="2024-05-21T07:23:54.119" v="2870" actId="478"/>
          <ac:picMkLst>
            <pc:docMk/>
            <pc:sldMk cId="212389214" sldId="291"/>
            <ac:picMk id="33" creationId="{F9CA0F4E-7B30-21EA-DE4F-D95C56C0D793}"/>
          </ac:picMkLst>
        </pc:picChg>
        <pc:picChg chg="add del mod">
          <ac:chgData name="Chaitra S" userId="ed1b9000-7d66-4ea4-bce3-0c9a63ca3c92" providerId="ADAL" clId="{86F7F3E9-8555-4C3B-B22C-9F9524F382F4}" dt="2024-05-21T08:34:11.347" v="2907" actId="478"/>
          <ac:picMkLst>
            <pc:docMk/>
            <pc:sldMk cId="212389214" sldId="291"/>
            <ac:picMk id="52" creationId="{DBAC80CC-A652-A529-B845-1D68763E1274}"/>
          </ac:picMkLst>
        </pc:picChg>
        <pc:picChg chg="add del mod">
          <ac:chgData name="Chaitra S" userId="ed1b9000-7d66-4ea4-bce3-0c9a63ca3c92" providerId="ADAL" clId="{86F7F3E9-8555-4C3B-B22C-9F9524F382F4}" dt="2024-05-21T08:34:13.640" v="2908" actId="478"/>
          <ac:picMkLst>
            <pc:docMk/>
            <pc:sldMk cId="212389214" sldId="291"/>
            <ac:picMk id="56" creationId="{A628B26E-0C12-58CB-60C0-10D8CD82CA5F}"/>
          </ac:picMkLst>
        </pc:picChg>
        <pc:picChg chg="add del mod">
          <ac:chgData name="Chaitra S" userId="ed1b9000-7d66-4ea4-bce3-0c9a63ca3c92" providerId="ADAL" clId="{86F7F3E9-8555-4C3B-B22C-9F9524F382F4}" dt="2024-05-21T07:26:59.957" v="2906" actId="478"/>
          <ac:picMkLst>
            <pc:docMk/>
            <pc:sldMk cId="212389214" sldId="291"/>
            <ac:picMk id="60" creationId="{A3C85C05-310A-4602-F95B-C249665779E2}"/>
          </ac:picMkLst>
        </pc:picChg>
        <pc:picChg chg="add del mod">
          <ac:chgData name="Chaitra S" userId="ed1b9000-7d66-4ea4-bce3-0c9a63ca3c92" providerId="ADAL" clId="{86F7F3E9-8555-4C3B-B22C-9F9524F382F4}" dt="2024-05-21T08:48:33.204" v="2938" actId="478"/>
          <ac:picMkLst>
            <pc:docMk/>
            <pc:sldMk cId="212389214" sldId="291"/>
            <ac:picMk id="64" creationId="{9DFF5D44-B9C4-AB07-C305-B6C49DBE307A}"/>
          </ac:picMkLst>
        </pc:picChg>
        <pc:picChg chg="add mod">
          <ac:chgData name="Chaitra S" userId="ed1b9000-7d66-4ea4-bce3-0c9a63ca3c92" providerId="ADAL" clId="{86F7F3E9-8555-4C3B-B22C-9F9524F382F4}" dt="2024-05-21T07:24:36.383" v="2879"/>
          <ac:picMkLst>
            <pc:docMk/>
            <pc:sldMk cId="212389214" sldId="291"/>
            <ac:picMk id="68" creationId="{72AC8F4F-18E2-438D-7D62-911489DD17A5}"/>
          </ac:picMkLst>
        </pc:picChg>
        <pc:picChg chg="add del mod">
          <ac:chgData name="Chaitra S" userId="ed1b9000-7d66-4ea4-bce3-0c9a63ca3c92" providerId="ADAL" clId="{86F7F3E9-8555-4C3B-B22C-9F9524F382F4}" dt="2024-05-21T08:48:35.439" v="2939" actId="478"/>
          <ac:picMkLst>
            <pc:docMk/>
            <pc:sldMk cId="212389214" sldId="291"/>
            <ac:picMk id="72" creationId="{3F30B908-D0DB-A5BB-59BE-16241DF1B94C}"/>
          </ac:picMkLst>
        </pc:picChg>
        <pc:picChg chg="add del mod">
          <ac:chgData name="Chaitra S" userId="ed1b9000-7d66-4ea4-bce3-0c9a63ca3c92" providerId="ADAL" clId="{86F7F3E9-8555-4C3B-B22C-9F9524F382F4}" dt="2024-05-21T09:44:41.289" v="3002" actId="478"/>
          <ac:picMkLst>
            <pc:docMk/>
            <pc:sldMk cId="212389214" sldId="291"/>
            <ac:picMk id="86" creationId="{183394E9-9EC2-7ADC-9A80-4ABD64D7E809}"/>
          </ac:picMkLst>
        </pc:picChg>
        <pc:picChg chg="add mod">
          <ac:chgData name="Chaitra S" userId="ed1b9000-7d66-4ea4-bce3-0c9a63ca3c92" providerId="ADAL" clId="{86F7F3E9-8555-4C3B-B22C-9F9524F382F4}" dt="2024-05-21T09:34:36.776" v="2982" actId="14100"/>
          <ac:picMkLst>
            <pc:docMk/>
            <pc:sldMk cId="212389214" sldId="291"/>
            <ac:picMk id="3074" creationId="{16A45810-63BB-8344-66A6-46A8308D2172}"/>
          </ac:picMkLst>
        </pc:picChg>
        <pc:picChg chg="add mod">
          <ac:chgData name="Chaitra S" userId="ed1b9000-7d66-4ea4-bce3-0c9a63ca3c92" providerId="ADAL" clId="{86F7F3E9-8555-4C3B-B22C-9F9524F382F4}" dt="2024-05-21T09:35:59.806" v="2985" actId="1076"/>
          <ac:picMkLst>
            <pc:docMk/>
            <pc:sldMk cId="212389214" sldId="291"/>
            <ac:picMk id="3076" creationId="{8E59BA8C-2046-58FC-0A9B-873E6617B120}"/>
          </ac:picMkLst>
        </pc:picChg>
        <pc:picChg chg="add mod">
          <ac:chgData name="Chaitra S" userId="ed1b9000-7d66-4ea4-bce3-0c9a63ca3c92" providerId="ADAL" clId="{86F7F3E9-8555-4C3B-B22C-9F9524F382F4}" dt="2024-05-21T09:40:07.620" v="2988" actId="1076"/>
          <ac:picMkLst>
            <pc:docMk/>
            <pc:sldMk cId="212389214" sldId="291"/>
            <ac:picMk id="3078" creationId="{BA964D73-0113-218F-338C-CA377ACCDC10}"/>
          </ac:picMkLst>
        </pc:picChg>
        <pc:picChg chg="add mod">
          <ac:chgData name="Chaitra S" userId="ed1b9000-7d66-4ea4-bce3-0c9a63ca3c92" providerId="ADAL" clId="{86F7F3E9-8555-4C3B-B22C-9F9524F382F4}" dt="2024-05-21T09:41:29.422" v="2992" actId="1076"/>
          <ac:picMkLst>
            <pc:docMk/>
            <pc:sldMk cId="212389214" sldId="291"/>
            <ac:picMk id="3080" creationId="{8DD29060-9198-CFAF-DA95-B717DB6603B1}"/>
          </ac:picMkLst>
        </pc:picChg>
        <pc:picChg chg="add mod">
          <ac:chgData name="Chaitra S" userId="ed1b9000-7d66-4ea4-bce3-0c9a63ca3c92" providerId="ADAL" clId="{86F7F3E9-8555-4C3B-B22C-9F9524F382F4}" dt="2024-05-21T09:44:39.709" v="3001" actId="1076"/>
          <ac:picMkLst>
            <pc:docMk/>
            <pc:sldMk cId="212389214" sldId="291"/>
            <ac:picMk id="3082" creationId="{6D13A1FB-A5AB-9AF5-924B-8DEE49130984}"/>
          </ac:picMkLst>
        </pc:picChg>
        <pc:cxnChg chg="add mod">
          <ac:chgData name="Chaitra S" userId="ed1b9000-7d66-4ea4-bce3-0c9a63ca3c92" providerId="ADAL" clId="{86F7F3E9-8555-4C3B-B22C-9F9524F382F4}" dt="2024-05-21T08:36:36.597" v="2937" actId="1076"/>
          <ac:cxnSpMkLst>
            <pc:docMk/>
            <pc:sldMk cId="212389214" sldId="291"/>
            <ac:cxnSpMk id="74" creationId="{D62715C8-4C53-A3A8-17A0-8B43D4A9EF19}"/>
          </ac:cxnSpMkLst>
        </pc:cxnChg>
        <pc:cxnChg chg="add mod">
          <ac:chgData name="Chaitra S" userId="ed1b9000-7d66-4ea4-bce3-0c9a63ca3c92" providerId="ADAL" clId="{86F7F3E9-8555-4C3B-B22C-9F9524F382F4}" dt="2024-05-21T08:36:32.645" v="2936" actId="1076"/>
          <ac:cxnSpMkLst>
            <pc:docMk/>
            <pc:sldMk cId="212389214" sldId="291"/>
            <ac:cxnSpMk id="75" creationId="{B2CD67C3-89EA-283E-9A0E-DD1CD575764D}"/>
          </ac:cxnSpMkLst>
        </pc:cxnChg>
        <pc:cxnChg chg="add mod">
          <ac:chgData name="Chaitra S" userId="ed1b9000-7d66-4ea4-bce3-0c9a63ca3c92" providerId="ADAL" clId="{86F7F3E9-8555-4C3B-B22C-9F9524F382F4}" dt="2024-05-21T08:36:13.543" v="2933" actId="1076"/>
          <ac:cxnSpMkLst>
            <pc:docMk/>
            <pc:sldMk cId="212389214" sldId="291"/>
            <ac:cxnSpMk id="76" creationId="{87A51C8D-09FF-A160-1D30-7259621C0CD3}"/>
          </ac:cxnSpMkLst>
        </pc:cxnChg>
        <pc:cxnChg chg="add mod">
          <ac:chgData name="Chaitra S" userId="ed1b9000-7d66-4ea4-bce3-0c9a63ca3c92" providerId="ADAL" clId="{86F7F3E9-8555-4C3B-B22C-9F9524F382F4}" dt="2024-05-21T08:36:18.575" v="2934" actId="1076"/>
          <ac:cxnSpMkLst>
            <pc:docMk/>
            <pc:sldMk cId="212389214" sldId="291"/>
            <ac:cxnSpMk id="77" creationId="{EA706130-EF30-43A4-8F05-7203D566C903}"/>
          </ac:cxnSpMkLst>
        </pc:cxnChg>
        <pc:cxnChg chg="add mod">
          <ac:chgData name="Chaitra S" userId="ed1b9000-7d66-4ea4-bce3-0c9a63ca3c92" providerId="ADAL" clId="{86F7F3E9-8555-4C3B-B22C-9F9524F382F4}" dt="2024-05-21T08:36:27.261" v="2935" actId="1076"/>
          <ac:cxnSpMkLst>
            <pc:docMk/>
            <pc:sldMk cId="212389214" sldId="291"/>
            <ac:cxnSpMk id="78" creationId="{3297FD82-8775-2956-FC23-7EC93D5991B8}"/>
          </ac:cxnSpMkLst>
        </pc:cxnChg>
      </pc:sldChg>
      <pc:sldChg chg="add del">
        <pc:chgData name="Chaitra S" userId="ed1b9000-7d66-4ea4-bce3-0c9a63ca3c92" providerId="ADAL" clId="{86F7F3E9-8555-4C3B-B22C-9F9524F382F4}" dt="2024-05-21T07:18:50.448" v="2793"/>
        <pc:sldMkLst>
          <pc:docMk/>
          <pc:sldMk cId="685699922" sldId="292"/>
        </pc:sldMkLst>
      </pc:sldChg>
      <pc:sldChg chg="addSp modSp new mod ord">
        <pc:chgData name="Chaitra S" userId="ed1b9000-7d66-4ea4-bce3-0c9a63ca3c92" providerId="ADAL" clId="{86F7F3E9-8555-4C3B-B22C-9F9524F382F4}" dt="2024-05-21T10:58:59.533" v="4225"/>
        <pc:sldMkLst>
          <pc:docMk/>
          <pc:sldMk cId="3369033338" sldId="292"/>
        </pc:sldMkLst>
        <pc:spChg chg="add mod">
          <ac:chgData name="Chaitra S" userId="ed1b9000-7d66-4ea4-bce3-0c9a63ca3c92" providerId="ADAL" clId="{86F7F3E9-8555-4C3B-B22C-9F9524F382F4}" dt="2024-05-21T09:46:05.642" v="3017" actId="1076"/>
          <ac:spMkLst>
            <pc:docMk/>
            <pc:sldMk cId="3369033338" sldId="292"/>
            <ac:spMk id="2" creationId="{1CFC1660-1B08-A556-0003-360A4967F4FC}"/>
          </ac:spMkLst>
        </pc:spChg>
        <pc:spChg chg="add mod">
          <ac:chgData name="Chaitra S" userId="ed1b9000-7d66-4ea4-bce3-0c9a63ca3c92" providerId="ADAL" clId="{86F7F3E9-8555-4C3B-B22C-9F9524F382F4}" dt="2024-05-21T09:48:34.402" v="3027" actId="13822"/>
          <ac:spMkLst>
            <pc:docMk/>
            <pc:sldMk cId="3369033338" sldId="292"/>
            <ac:spMk id="3" creationId="{1E1C28E3-0B0B-1F2A-9F59-C3261508238D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" creationId="{99B26989-62A1-34AD-86D6-FD4D454614E4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" creationId="{29C40550-B656-DFE7-20E5-C861D099DD03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6" creationId="{0C9445F2-550C-E74C-D28A-46D1D70B1A0D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7" creationId="{28098D17-3374-6B97-20D5-33CA0360E9FB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8" creationId="{D32E59BD-1BFE-6740-ACF0-8E8B436FE7D0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9" creationId="{587673B4-3195-4320-5100-97DC8621165A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10" creationId="{29BD61C2-567B-6B65-D062-B0729D148518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11" creationId="{8EA30FEB-8A3A-0766-C865-7139A05CDDDA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12" creationId="{77112A62-FE93-B07F-5D82-76894457E43E}"/>
          </ac:spMkLst>
        </pc:spChg>
        <pc:spChg chg="add mod">
          <ac:chgData name="Chaitra S" userId="ed1b9000-7d66-4ea4-bce3-0c9a63ca3c92" providerId="ADAL" clId="{86F7F3E9-8555-4C3B-B22C-9F9524F382F4}" dt="2024-05-21T09:48:29.856" v="3026" actId="13822"/>
          <ac:spMkLst>
            <pc:docMk/>
            <pc:sldMk cId="3369033338" sldId="292"/>
            <ac:spMk id="13" creationId="{E2A4E57B-F8CF-4976-967E-5F27231BB5BA}"/>
          </ac:spMkLst>
        </pc:spChg>
        <pc:spChg chg="add mod">
          <ac:chgData name="Chaitra S" userId="ed1b9000-7d66-4ea4-bce3-0c9a63ca3c92" providerId="ADAL" clId="{86F7F3E9-8555-4C3B-B22C-9F9524F382F4}" dt="2024-05-21T09:48:04.678" v="3025" actId="13822"/>
          <ac:spMkLst>
            <pc:docMk/>
            <pc:sldMk cId="3369033338" sldId="292"/>
            <ac:spMk id="14" creationId="{F1D56336-48A6-56DF-AEEA-F11B141A8570}"/>
          </ac:spMkLst>
        </pc:spChg>
        <pc:spChg chg="add mod">
          <ac:chgData name="Chaitra S" userId="ed1b9000-7d66-4ea4-bce3-0c9a63ca3c92" providerId="ADAL" clId="{86F7F3E9-8555-4C3B-B22C-9F9524F382F4}" dt="2024-05-21T09:48:29.856" v="3026" actId="13822"/>
          <ac:spMkLst>
            <pc:docMk/>
            <pc:sldMk cId="3369033338" sldId="292"/>
            <ac:spMk id="15" creationId="{08877512-575A-DB35-A714-F51072B71DEB}"/>
          </ac:spMkLst>
        </pc:spChg>
        <pc:spChg chg="add mod">
          <ac:chgData name="Chaitra S" userId="ed1b9000-7d66-4ea4-bce3-0c9a63ca3c92" providerId="ADAL" clId="{86F7F3E9-8555-4C3B-B22C-9F9524F382F4}" dt="2024-05-21T09:48:04.678" v="3025" actId="13822"/>
          <ac:spMkLst>
            <pc:docMk/>
            <pc:sldMk cId="3369033338" sldId="292"/>
            <ac:spMk id="16" creationId="{67B60B3D-398A-1802-2FCB-A425ACE7526C}"/>
          </ac:spMkLst>
        </pc:spChg>
        <pc:spChg chg="add mod">
          <ac:chgData name="Chaitra S" userId="ed1b9000-7d66-4ea4-bce3-0c9a63ca3c92" providerId="ADAL" clId="{86F7F3E9-8555-4C3B-B22C-9F9524F382F4}" dt="2024-05-21T09:48:29.856" v="3026" actId="13822"/>
          <ac:spMkLst>
            <pc:docMk/>
            <pc:sldMk cId="3369033338" sldId="292"/>
            <ac:spMk id="17" creationId="{184D2C8C-F573-C040-F705-BC4C2DE6123A}"/>
          </ac:spMkLst>
        </pc:spChg>
        <pc:spChg chg="add mod">
          <ac:chgData name="Chaitra S" userId="ed1b9000-7d66-4ea4-bce3-0c9a63ca3c92" providerId="ADAL" clId="{86F7F3E9-8555-4C3B-B22C-9F9524F382F4}" dt="2024-05-21T09:48:04.678" v="3025" actId="13822"/>
          <ac:spMkLst>
            <pc:docMk/>
            <pc:sldMk cId="3369033338" sldId="292"/>
            <ac:spMk id="18" creationId="{A6563038-8E8B-A541-CDE2-B3780B0B621B}"/>
          </ac:spMkLst>
        </pc:spChg>
        <pc:spChg chg="add mod">
          <ac:chgData name="Chaitra S" userId="ed1b9000-7d66-4ea4-bce3-0c9a63ca3c92" providerId="ADAL" clId="{86F7F3E9-8555-4C3B-B22C-9F9524F382F4}" dt="2024-05-21T09:48:29.856" v="3026" actId="13822"/>
          <ac:spMkLst>
            <pc:docMk/>
            <pc:sldMk cId="3369033338" sldId="292"/>
            <ac:spMk id="19" creationId="{8EF314A5-5A8D-2693-9460-E9BE0F4AC1EC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0" creationId="{2839335B-5E21-4868-ADF0-E7A06AEFF70C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1" creationId="{3E41C961-9F5C-41AF-5FDA-F68CBE548E28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2" creationId="{DC128D2E-B6B8-EEB7-3991-A9F6FE47E85F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3" creationId="{6242FE2A-8383-77DE-58F2-75664CF20C61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4" creationId="{8AA4843E-261D-326F-B015-745FBEC43BE6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5" creationId="{EA5BC719-D909-2942-8F6C-615C658C0756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7" creationId="{25181A08-CE01-24BE-A6ED-50BF7D4DDDF2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29" creationId="{7D5C60B1-18FA-8A70-9129-0E2C8B52D7D3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1" creationId="{D7E0C515-7DE4-7DEE-6888-7C85F0A41D9C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3" creationId="{F191F2E5-7948-3A81-C4E2-23EE3D749EF7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4" creationId="{D70D10F5-AD93-9348-9953-B12E91281C78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5" creationId="{EDBB8EB8-671F-6ECD-0E60-8C8EEB3E4532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6" creationId="{C6A706E7-F0E2-934D-E92E-E12644DE40E1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7" creationId="{2FA77B1F-4842-6EC6-C02D-514D142D8ABA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8" creationId="{F0F85E3E-93F4-D71F-3266-C49442C49E23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39" creationId="{087C7B95-3D47-F0F6-ADF4-935DECF84006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0" creationId="{80154169-27EA-7FED-3768-8FC9A2DD8DD2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2" creationId="{40A51DFB-B6D4-12C5-210F-66A26BC88048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4" creationId="{F86B34C1-75BC-761E-A9DD-C1722AB4BB8A}"/>
          </ac:spMkLst>
        </pc:spChg>
        <pc:spChg chg="add 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6" creationId="{FA859048-9CAE-D745-30A0-05C70EB87611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8" creationId="{1BFEF1DC-0D3E-6370-AAE4-F17EB6F68F2B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49" creationId="{46C9F4FD-B161-3232-81F7-4D9D3CD60F42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0" creationId="{8E100C81-6CBC-57BB-7036-CBF8BE1AE1D5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1" creationId="{AE206FCD-C02A-93FE-F68F-F1032F951D86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3" creationId="{261D85ED-5079-B457-CA21-349148EB8166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4" creationId="{B3EDDBEB-F5A6-524F-93A5-D85B9C353EF1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5" creationId="{57B0E909-8078-3351-E7A3-9A62F904B5C8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6" creationId="{0C1D3239-191F-75D6-94A1-6EE3D41F0087}"/>
          </ac:spMkLst>
        </pc:spChg>
        <pc:spChg chg="mod">
          <ac:chgData name="Chaitra S" userId="ed1b9000-7d66-4ea4-bce3-0c9a63ca3c92" providerId="ADAL" clId="{86F7F3E9-8555-4C3B-B22C-9F9524F382F4}" dt="2024-05-21T09:46:19.719" v="3018"/>
          <ac:spMkLst>
            <pc:docMk/>
            <pc:sldMk cId="3369033338" sldId="292"/>
            <ac:spMk id="57" creationId="{AA46BD3E-080B-4213-3854-0781C01D90D8}"/>
          </ac:spMkLst>
        </pc:spChg>
        <pc:spChg chg="add mod ord">
          <ac:chgData name="Chaitra S" userId="ed1b9000-7d66-4ea4-bce3-0c9a63ca3c92" providerId="ADAL" clId="{86F7F3E9-8555-4C3B-B22C-9F9524F382F4}" dt="2024-05-21T09:48:39.485" v="3028" actId="13822"/>
          <ac:spMkLst>
            <pc:docMk/>
            <pc:sldMk cId="3369033338" sldId="292"/>
            <ac:spMk id="65" creationId="{DB39E15A-5629-0DF7-ADED-7346779FD451}"/>
          </ac:spMkLst>
        </pc:spChg>
        <pc:grpChg chg="add mod">
          <ac:chgData name="Chaitra S" userId="ed1b9000-7d66-4ea4-bce3-0c9a63ca3c92" providerId="ADAL" clId="{86F7F3E9-8555-4C3B-B22C-9F9524F382F4}" dt="2024-05-21T09:46:19.719" v="3018"/>
          <ac:grpSpMkLst>
            <pc:docMk/>
            <pc:sldMk cId="3369033338" sldId="292"/>
            <ac:grpSpMk id="47" creationId="{82C1302F-C187-B812-DD09-2DA4C43C4D92}"/>
          </ac:grpSpMkLst>
        </pc:grpChg>
        <pc:grpChg chg="add mod">
          <ac:chgData name="Chaitra S" userId="ed1b9000-7d66-4ea4-bce3-0c9a63ca3c92" providerId="ADAL" clId="{86F7F3E9-8555-4C3B-B22C-9F9524F382F4}" dt="2024-05-21T09:46:19.719" v="3018"/>
          <ac:grpSpMkLst>
            <pc:docMk/>
            <pc:sldMk cId="3369033338" sldId="292"/>
            <ac:grpSpMk id="52" creationId="{07807CF7-1A37-51A2-4109-9A8DBF2774A9}"/>
          </ac:grpSpMkLst>
        </pc:grp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58" creationId="{47119C0F-66FF-FAE3-F460-A815167B4A75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59" creationId="{AF8A0DDA-B95C-AADB-9F25-E7068E83F58A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60" creationId="{702414D0-0FE0-3E49-64B3-149C79EAD201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61" creationId="{287D9E97-73BC-B8ED-0300-6515B967F1BF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62" creationId="{B6A648D5-7060-959F-64D0-ACEAA441D679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63" creationId="{5B51C7D9-10B8-87DD-9887-4FFDC615A1A2}"/>
          </ac:picMkLst>
        </pc:picChg>
        <pc:picChg chg="add mod">
          <ac:chgData name="Chaitra S" userId="ed1b9000-7d66-4ea4-bce3-0c9a63ca3c92" providerId="ADAL" clId="{86F7F3E9-8555-4C3B-B22C-9F9524F382F4}" dt="2024-05-21T09:46:19.719" v="3018"/>
          <ac:picMkLst>
            <pc:docMk/>
            <pc:sldMk cId="3369033338" sldId="292"/>
            <ac:picMk id="64" creationId="{8BA869CF-5611-F861-8328-B3CD79614478}"/>
          </ac:picMkLst>
        </pc:pic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26" creationId="{153D59BF-B117-040E-8311-16FE218E2F66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28" creationId="{ECCCA1CF-B387-5241-44EB-BE5B1C910083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30" creationId="{0BFA5721-1A86-3EA7-3495-D11AA43AC49E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32" creationId="{E87B0B6D-BD10-4A15-9392-1EA71E2A94B8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41" creationId="{04E899BE-A859-2612-1819-08F21B5614A6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43" creationId="{A570EB16-579D-FBD5-B12D-EF98AAC29D1D}"/>
          </ac:cxnSpMkLst>
        </pc:cxnChg>
        <pc:cxnChg chg="add mod">
          <ac:chgData name="Chaitra S" userId="ed1b9000-7d66-4ea4-bce3-0c9a63ca3c92" providerId="ADAL" clId="{86F7F3E9-8555-4C3B-B22C-9F9524F382F4}" dt="2024-05-21T09:46:19.719" v="3018"/>
          <ac:cxnSpMkLst>
            <pc:docMk/>
            <pc:sldMk cId="3369033338" sldId="292"/>
            <ac:cxnSpMk id="45" creationId="{C6FA0ED2-F9BF-9B7A-6221-C1114CCCF7A0}"/>
          </ac:cxnSpMkLst>
        </pc:cxnChg>
      </pc:sldChg>
      <pc:sldChg chg="new del">
        <pc:chgData name="Chaitra S" userId="ed1b9000-7d66-4ea4-bce3-0c9a63ca3c92" providerId="ADAL" clId="{86F7F3E9-8555-4C3B-B22C-9F9524F382F4}" dt="2024-05-21T09:51:19.241" v="3031" actId="47"/>
        <pc:sldMkLst>
          <pc:docMk/>
          <pc:sldMk cId="2031915999" sldId="293"/>
        </pc:sldMkLst>
      </pc:sldChg>
      <pc:sldChg chg="addSp delSp modSp add mod ord modShow">
        <pc:chgData name="Chaitra S" userId="ed1b9000-7d66-4ea4-bce3-0c9a63ca3c92" providerId="ADAL" clId="{86F7F3E9-8555-4C3B-B22C-9F9524F382F4}" dt="2024-05-22T05:57:35.448" v="4414" actId="729"/>
        <pc:sldMkLst>
          <pc:docMk/>
          <pc:sldMk cId="4196155758" sldId="294"/>
        </pc:sldMkLst>
        <pc:spChg chg="mod">
          <ac:chgData name="Chaitra S" userId="ed1b9000-7d66-4ea4-bce3-0c9a63ca3c92" providerId="ADAL" clId="{86F7F3E9-8555-4C3B-B22C-9F9524F382F4}" dt="2024-05-22T05:56:56.183" v="4397" actId="1076"/>
          <ac:spMkLst>
            <pc:docMk/>
            <pc:sldMk cId="4196155758" sldId="294"/>
            <ac:spMk id="80" creationId="{D2521CEF-373F-3C3B-64F3-C978580E30D4}"/>
          </ac:spMkLst>
        </pc:spChg>
        <pc:spChg chg="add del mod">
          <ac:chgData name="Chaitra S" userId="ed1b9000-7d66-4ea4-bce3-0c9a63ca3c92" providerId="ADAL" clId="{86F7F3E9-8555-4C3B-B22C-9F9524F382F4}" dt="2024-05-22T05:56:57.559" v="4400" actId="478"/>
          <ac:spMkLst>
            <pc:docMk/>
            <pc:sldMk cId="4196155758" sldId="294"/>
            <ac:spMk id="81" creationId="{0FA53CB3-F782-714B-12DB-0BBA17CAF2DB}"/>
          </ac:spMkLst>
        </pc:spChg>
        <pc:spChg chg="mod">
          <ac:chgData name="Chaitra S" userId="ed1b9000-7d66-4ea4-bce3-0c9a63ca3c92" providerId="ADAL" clId="{86F7F3E9-8555-4C3B-B22C-9F9524F382F4}" dt="2024-05-22T05:56:55.762" v="4396" actId="1076"/>
          <ac:spMkLst>
            <pc:docMk/>
            <pc:sldMk cId="4196155758" sldId="294"/>
            <ac:spMk id="83" creationId="{822A6149-7C56-2F5B-827C-415C1608A87E}"/>
          </ac:spMkLst>
        </pc:spChg>
        <pc:spChg chg="add del mod">
          <ac:chgData name="Chaitra S" userId="ed1b9000-7d66-4ea4-bce3-0c9a63ca3c92" providerId="ADAL" clId="{86F7F3E9-8555-4C3B-B22C-9F9524F382F4}" dt="2024-05-22T05:56:57.120" v="4399" actId="478"/>
          <ac:spMkLst>
            <pc:docMk/>
            <pc:sldMk cId="4196155758" sldId="294"/>
            <ac:spMk id="84" creationId="{DBE4AD4E-2403-DF4B-6076-5945F3F24F03}"/>
          </ac:spMkLst>
        </pc:spChg>
        <pc:spChg chg="mod">
          <ac:chgData name="Chaitra S" userId="ed1b9000-7d66-4ea4-bce3-0c9a63ca3c92" providerId="ADAL" clId="{86F7F3E9-8555-4C3B-B22C-9F9524F382F4}" dt="2024-05-22T05:56:55.308" v="4395" actId="1076"/>
          <ac:spMkLst>
            <pc:docMk/>
            <pc:sldMk cId="4196155758" sldId="294"/>
            <ac:spMk id="86" creationId="{BAD1E0C6-2CBF-27BB-6325-729461E8CB97}"/>
          </ac:spMkLst>
        </pc:spChg>
        <pc:spChg chg="add del mod">
          <ac:chgData name="Chaitra S" userId="ed1b9000-7d66-4ea4-bce3-0c9a63ca3c92" providerId="ADAL" clId="{86F7F3E9-8555-4C3B-B22C-9F9524F382F4}" dt="2024-05-22T05:56:56.701" v="4398" actId="478"/>
          <ac:spMkLst>
            <pc:docMk/>
            <pc:sldMk cId="4196155758" sldId="294"/>
            <ac:spMk id="87" creationId="{ED93E653-1C70-E95F-00E1-D209B0C76CE6}"/>
          </ac:spMkLst>
        </pc:spChg>
        <pc:spChg chg="mod">
          <ac:chgData name="Chaitra S" userId="ed1b9000-7d66-4ea4-bce3-0c9a63ca3c92" providerId="ADAL" clId="{86F7F3E9-8555-4C3B-B22C-9F9524F382F4}" dt="2024-05-21T10:05:32.983" v="3082" actId="1076"/>
          <ac:spMkLst>
            <pc:docMk/>
            <pc:sldMk cId="4196155758" sldId="294"/>
            <ac:spMk id="88" creationId="{50A202DF-B6E4-797C-898D-FA4CAB1AC277}"/>
          </ac:spMkLst>
        </pc:spChg>
        <pc:spChg chg="mod">
          <ac:chgData name="Chaitra S" userId="ed1b9000-7d66-4ea4-bce3-0c9a63ca3c92" providerId="ADAL" clId="{86F7F3E9-8555-4C3B-B22C-9F9524F382F4}" dt="2024-05-21T10:05:27.920" v="3081" actId="1076"/>
          <ac:spMkLst>
            <pc:docMk/>
            <pc:sldMk cId="4196155758" sldId="294"/>
            <ac:spMk id="89" creationId="{4B4DD3AB-2D96-7C6D-02A0-F0A2CB216068}"/>
          </ac:spMkLst>
        </pc:spChg>
        <pc:spChg chg="mod topLvl">
          <ac:chgData name="Chaitra S" userId="ed1b9000-7d66-4ea4-bce3-0c9a63ca3c92" providerId="ADAL" clId="{86F7F3E9-8555-4C3B-B22C-9F9524F382F4}" dt="2024-05-22T05:56:53.971" v="4392" actId="478"/>
          <ac:spMkLst>
            <pc:docMk/>
            <pc:sldMk cId="4196155758" sldId="294"/>
            <ac:spMk id="92" creationId="{1862380C-B61C-4FB8-68C9-EFB5904D4229}"/>
          </ac:spMkLst>
        </pc:spChg>
        <pc:spChg chg="add del mod topLvl">
          <ac:chgData name="Chaitra S" userId="ed1b9000-7d66-4ea4-bce3-0c9a63ca3c92" providerId="ADAL" clId="{86F7F3E9-8555-4C3B-B22C-9F9524F382F4}" dt="2024-05-22T05:56:53.971" v="4392" actId="478"/>
          <ac:spMkLst>
            <pc:docMk/>
            <pc:sldMk cId="4196155758" sldId="294"/>
            <ac:spMk id="93" creationId="{7B93CC41-2C7F-B79C-8C5C-4579461F569C}"/>
          </ac:spMkLst>
        </pc:spChg>
        <pc:spChg chg="mod topLvl">
          <ac:chgData name="Chaitra S" userId="ed1b9000-7d66-4ea4-bce3-0c9a63ca3c92" providerId="ADAL" clId="{86F7F3E9-8555-4C3B-B22C-9F9524F382F4}" dt="2024-05-22T05:56:54.384" v="4393" actId="478"/>
          <ac:spMkLst>
            <pc:docMk/>
            <pc:sldMk cId="4196155758" sldId="294"/>
            <ac:spMk id="95" creationId="{472316D5-0E72-7F2D-44A5-C0127CE19F7F}"/>
          </ac:spMkLst>
        </pc:spChg>
        <pc:spChg chg="add del mod topLvl">
          <ac:chgData name="Chaitra S" userId="ed1b9000-7d66-4ea4-bce3-0c9a63ca3c92" providerId="ADAL" clId="{86F7F3E9-8555-4C3B-B22C-9F9524F382F4}" dt="2024-05-22T05:56:54.384" v="4393" actId="478"/>
          <ac:spMkLst>
            <pc:docMk/>
            <pc:sldMk cId="4196155758" sldId="294"/>
            <ac:spMk id="96" creationId="{DCE123BE-38C4-5DD6-EFEE-5055C619C176}"/>
          </ac:spMkLst>
        </pc:spChg>
        <pc:grpChg chg="add del">
          <ac:chgData name="Chaitra S" userId="ed1b9000-7d66-4ea4-bce3-0c9a63ca3c92" providerId="ADAL" clId="{86F7F3E9-8555-4C3B-B22C-9F9524F382F4}" dt="2024-05-22T05:56:53.971" v="4392" actId="478"/>
          <ac:grpSpMkLst>
            <pc:docMk/>
            <pc:sldMk cId="4196155758" sldId="294"/>
            <ac:grpSpMk id="91" creationId="{19D2E464-2C32-2B5B-C382-E650B775B1E0}"/>
          </ac:grpSpMkLst>
        </pc:grpChg>
        <pc:grpChg chg="add del">
          <ac:chgData name="Chaitra S" userId="ed1b9000-7d66-4ea4-bce3-0c9a63ca3c92" providerId="ADAL" clId="{86F7F3E9-8555-4C3B-B22C-9F9524F382F4}" dt="2024-05-22T05:56:54.384" v="4393" actId="478"/>
          <ac:grpSpMkLst>
            <pc:docMk/>
            <pc:sldMk cId="4196155758" sldId="294"/>
            <ac:grpSpMk id="94" creationId="{CABA2EB1-19FB-491D-9D19-CF32DA01D2B7}"/>
          </ac:grpSpMkLst>
        </pc:grpChg>
        <pc:grpChg chg="add del">
          <ac:chgData name="Chaitra S" userId="ed1b9000-7d66-4ea4-bce3-0c9a63ca3c92" providerId="ADAL" clId="{86F7F3E9-8555-4C3B-B22C-9F9524F382F4}" dt="2024-05-22T05:56:52.699" v="4391" actId="478"/>
          <ac:grpSpMkLst>
            <pc:docMk/>
            <pc:sldMk cId="4196155758" sldId="294"/>
            <ac:grpSpMk id="262" creationId="{165FBF07-9E78-FA69-C963-35C6C5EFEF6C}"/>
          </ac:grpSpMkLst>
        </pc:grpChg>
        <pc:picChg chg="mod">
          <ac:chgData name="Chaitra S" userId="ed1b9000-7d66-4ea4-bce3-0c9a63ca3c92" providerId="ADAL" clId="{86F7F3E9-8555-4C3B-B22C-9F9524F382F4}" dt="2024-05-21T10:04:51.953" v="3074" actId="1076"/>
          <ac:picMkLst>
            <pc:docMk/>
            <pc:sldMk cId="4196155758" sldId="294"/>
            <ac:picMk id="61" creationId="{0FCB6310-265D-5C15-F2D1-C657A342F287}"/>
          </ac:picMkLst>
        </pc:picChg>
        <pc:picChg chg="mod">
          <ac:chgData name="Chaitra S" userId="ed1b9000-7d66-4ea4-bce3-0c9a63ca3c92" providerId="ADAL" clId="{86F7F3E9-8555-4C3B-B22C-9F9524F382F4}" dt="2024-05-21T10:05:23.408" v="3080" actId="1076"/>
          <ac:picMkLst>
            <pc:docMk/>
            <pc:sldMk cId="4196155758" sldId="294"/>
            <ac:picMk id="67" creationId="{DA826AE9-305C-41B4-0BA3-BF52FB36D899}"/>
          </ac:picMkLst>
        </pc:picChg>
      </pc:sldChg>
      <pc:sldChg chg="addSp delSp modSp new mod ord">
        <pc:chgData name="Chaitra S" userId="ed1b9000-7d66-4ea4-bce3-0c9a63ca3c92" providerId="ADAL" clId="{86F7F3E9-8555-4C3B-B22C-9F9524F382F4}" dt="2024-05-21T11:02:08.033" v="4230"/>
        <pc:sldMkLst>
          <pc:docMk/>
          <pc:sldMk cId="2296829415" sldId="295"/>
        </pc:sldMkLst>
        <pc:spChg chg="del">
          <ac:chgData name="Chaitra S" userId="ed1b9000-7d66-4ea4-bce3-0c9a63ca3c92" providerId="ADAL" clId="{86F7F3E9-8555-4C3B-B22C-9F9524F382F4}" dt="2024-05-21T10:06:43.242" v="3088" actId="478"/>
          <ac:spMkLst>
            <pc:docMk/>
            <pc:sldMk cId="2296829415" sldId="295"/>
            <ac:spMk id="2" creationId="{1F3E3EB2-C00A-10E2-30AB-46C47A0F6857}"/>
          </ac:spMkLst>
        </pc:spChg>
        <pc:spChg chg="del">
          <ac:chgData name="Chaitra S" userId="ed1b9000-7d66-4ea4-bce3-0c9a63ca3c92" providerId="ADAL" clId="{86F7F3E9-8555-4C3B-B22C-9F9524F382F4}" dt="2024-05-21T10:06:41.339" v="3087" actId="478"/>
          <ac:spMkLst>
            <pc:docMk/>
            <pc:sldMk cId="2296829415" sldId="295"/>
            <ac:spMk id="3" creationId="{0386BA99-485A-2020-BCF2-6DBFAB5C5F85}"/>
          </ac:spMkLst>
        </pc:spChg>
        <pc:spChg chg="add mod">
          <ac:chgData name="Chaitra S" userId="ed1b9000-7d66-4ea4-bce3-0c9a63ca3c92" providerId="ADAL" clId="{86F7F3E9-8555-4C3B-B22C-9F9524F382F4}" dt="2024-05-21T10:11:12.621" v="3117" actId="13822"/>
          <ac:spMkLst>
            <pc:docMk/>
            <pc:sldMk cId="2296829415" sldId="295"/>
            <ac:spMk id="5" creationId="{E568ABC5-BAC9-B249-8548-098A9A3B8E9C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6" creationId="{A7B2FD5B-AD9B-4FFD-2E0C-9E8E02E8571E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7" creationId="{B528714F-5DBE-94E6-6E41-093DE6EE9CEE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8" creationId="{0771E5F6-704D-EC54-3EBE-B3A29746D5DD}"/>
          </ac:spMkLst>
        </pc:spChg>
        <pc:spChg chg="add mod">
          <ac:chgData name="Chaitra S" userId="ed1b9000-7d66-4ea4-bce3-0c9a63ca3c92" providerId="ADAL" clId="{86F7F3E9-8555-4C3B-B22C-9F9524F382F4}" dt="2024-05-21T10:12:16.035" v="3118" actId="13822"/>
          <ac:spMkLst>
            <pc:docMk/>
            <pc:sldMk cId="2296829415" sldId="295"/>
            <ac:spMk id="9" creationId="{FC70A3AD-AFD7-2D5B-5C37-A4C2779D3EAA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10" creationId="{EE703E45-6913-0D56-F88F-07CFD3844ED8}"/>
          </ac:spMkLst>
        </pc:spChg>
        <pc:spChg chg="add mod">
          <ac:chgData name="Chaitra S" userId="ed1b9000-7d66-4ea4-bce3-0c9a63ca3c92" providerId="ADAL" clId="{86F7F3E9-8555-4C3B-B22C-9F9524F382F4}" dt="2024-05-21T10:11:12.621" v="3117" actId="13822"/>
          <ac:spMkLst>
            <pc:docMk/>
            <pc:sldMk cId="2296829415" sldId="295"/>
            <ac:spMk id="11" creationId="{00D5D4C8-6935-BDD0-08EB-056385143AFC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12" creationId="{348EEFFB-75EE-E5C0-E23B-703B1F6779B2}"/>
          </ac:spMkLst>
        </pc:spChg>
        <pc:spChg chg="add mod">
          <ac:chgData name="Chaitra S" userId="ed1b9000-7d66-4ea4-bce3-0c9a63ca3c92" providerId="ADAL" clId="{86F7F3E9-8555-4C3B-B22C-9F9524F382F4}" dt="2024-05-21T10:12:16.035" v="3118" actId="13822"/>
          <ac:spMkLst>
            <pc:docMk/>
            <pc:sldMk cId="2296829415" sldId="295"/>
            <ac:spMk id="13" creationId="{18C3D67E-F2CE-1CDD-5338-0E1AF62F21FB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14" creationId="{63177299-B060-4B9B-B644-1400B806F7B1}"/>
          </ac:spMkLst>
        </pc:spChg>
        <pc:spChg chg="add mod">
          <ac:chgData name="Chaitra S" userId="ed1b9000-7d66-4ea4-bce3-0c9a63ca3c92" providerId="ADAL" clId="{86F7F3E9-8555-4C3B-B22C-9F9524F382F4}" dt="2024-05-21T10:13:19.300" v="3119" actId="1076"/>
          <ac:spMkLst>
            <pc:docMk/>
            <pc:sldMk cId="2296829415" sldId="295"/>
            <ac:spMk id="15" creationId="{BCC69E50-8312-1B3E-7E8F-62A61BD5E8F9}"/>
          </ac:spMkLst>
        </pc:spChg>
        <pc:spChg chg="add mod">
          <ac:chgData name="Chaitra S" userId="ed1b9000-7d66-4ea4-bce3-0c9a63ca3c92" providerId="ADAL" clId="{86F7F3E9-8555-4C3B-B22C-9F9524F382F4}" dt="2024-05-21T10:10:56.301" v="3116" actId="1076"/>
          <ac:spMkLst>
            <pc:docMk/>
            <pc:sldMk cId="2296829415" sldId="295"/>
            <ac:spMk id="17" creationId="{59FC6741-95C8-120C-6ADE-06C8F9971E8A}"/>
          </ac:spMkLst>
        </pc:spChg>
        <pc:spChg chg="add mod">
          <ac:chgData name="Chaitra S" userId="ed1b9000-7d66-4ea4-bce3-0c9a63ca3c92" providerId="ADAL" clId="{86F7F3E9-8555-4C3B-B22C-9F9524F382F4}" dt="2024-05-21T10:06:45.917" v="3089"/>
          <ac:spMkLst>
            <pc:docMk/>
            <pc:sldMk cId="2296829415" sldId="295"/>
            <ac:spMk id="18" creationId="{29419702-CAE4-AB43-1A7B-74F489A252F1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27" creationId="{DAFA210D-BA27-0B5F-6D8E-78B3BC54F2CB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29" creationId="{1D1755E8-1020-C966-B5B4-CD8633601875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0" creationId="{1DBC2645-828E-ABC3-1690-1714ABABCFA1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1" creationId="{6DE1EA98-27E0-5243-FF84-F1B5FEE9FDC2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4" creationId="{C4A00653-5829-3A42-643A-EBD80DF7302B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5" creationId="{02E2EBEE-EB52-BAE3-0809-544799ABE1BC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6" creationId="{19911098-C765-E4BE-68B7-EA069CECBA36}"/>
          </ac:spMkLst>
        </pc:spChg>
        <pc:spChg chg="mod">
          <ac:chgData name="Chaitra S" userId="ed1b9000-7d66-4ea4-bce3-0c9a63ca3c92" providerId="ADAL" clId="{86F7F3E9-8555-4C3B-B22C-9F9524F382F4}" dt="2024-05-21T10:13:43.405" v="3120"/>
          <ac:spMkLst>
            <pc:docMk/>
            <pc:sldMk cId="2296829415" sldId="295"/>
            <ac:spMk id="37" creationId="{49893154-8BB1-C8E6-EB0A-255AEAC994C3}"/>
          </ac:spMkLst>
        </pc:spChg>
        <pc:grpChg chg="add mod ord">
          <ac:chgData name="Chaitra S" userId="ed1b9000-7d66-4ea4-bce3-0c9a63ca3c92" providerId="ADAL" clId="{86F7F3E9-8555-4C3B-B22C-9F9524F382F4}" dt="2024-05-21T10:13:48.394" v="3121" actId="167"/>
          <ac:grpSpMkLst>
            <pc:docMk/>
            <pc:sldMk cId="2296829415" sldId="295"/>
            <ac:grpSpMk id="26" creationId="{30471A86-B3AD-85B4-6E14-018BA427AF9E}"/>
          </ac:grpSpMkLst>
        </pc:grpChg>
        <pc:grpChg chg="mod">
          <ac:chgData name="Chaitra S" userId="ed1b9000-7d66-4ea4-bce3-0c9a63ca3c92" providerId="ADAL" clId="{86F7F3E9-8555-4C3B-B22C-9F9524F382F4}" dt="2024-05-21T10:13:43.405" v="3120"/>
          <ac:grpSpMkLst>
            <pc:docMk/>
            <pc:sldMk cId="2296829415" sldId="295"/>
            <ac:grpSpMk id="28" creationId="{66C12336-176C-53B7-953B-FE5A6FF714C6}"/>
          </ac:grpSpMkLst>
        </pc:grpChg>
        <pc:grpChg chg="add mod ord">
          <ac:chgData name="Chaitra S" userId="ed1b9000-7d66-4ea4-bce3-0c9a63ca3c92" providerId="ADAL" clId="{86F7F3E9-8555-4C3B-B22C-9F9524F382F4}" dt="2024-05-21T10:13:48.394" v="3121" actId="167"/>
          <ac:grpSpMkLst>
            <pc:docMk/>
            <pc:sldMk cId="2296829415" sldId="295"/>
            <ac:grpSpMk id="32" creationId="{BD93CC5E-C979-B7EA-9CAE-CA6415AFFC91}"/>
          </ac:grpSpMkLst>
        </pc:grpChg>
        <pc:grpChg chg="mod">
          <ac:chgData name="Chaitra S" userId="ed1b9000-7d66-4ea4-bce3-0c9a63ca3c92" providerId="ADAL" clId="{86F7F3E9-8555-4C3B-B22C-9F9524F382F4}" dt="2024-05-21T10:13:43.405" v="3120"/>
          <ac:grpSpMkLst>
            <pc:docMk/>
            <pc:sldMk cId="2296829415" sldId="295"/>
            <ac:grpSpMk id="33" creationId="{990A57DB-3882-08EA-4C69-B3CB177A99C8}"/>
          </ac:grpSpMkLst>
        </pc:grpChg>
        <pc:picChg chg="add del mod">
          <ac:chgData name="Chaitra S" userId="ed1b9000-7d66-4ea4-bce3-0c9a63ca3c92" providerId="ADAL" clId="{86F7F3E9-8555-4C3B-B22C-9F9524F382F4}" dt="2024-05-21T10:10:40.433" v="3114" actId="478"/>
          <ac:picMkLst>
            <pc:docMk/>
            <pc:sldMk cId="2296829415" sldId="295"/>
            <ac:picMk id="4" creationId="{D82463A2-E9E3-7B77-8FA8-4B2C9B66DF6D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16" creationId="{61B53346-78ED-6007-0DC3-D76B0F1C8DE4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19" creationId="{64649757-3F89-547D-7953-38854FEF3D77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20" creationId="{99C48924-7C53-8462-0AD3-60878B203897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21" creationId="{FF302072-5BA2-D985-B23F-DBB30962AFC9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22" creationId="{52D2D0D2-3FBB-20E5-1110-DCB189C636E6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23" creationId="{82D4CC65-64E7-04DE-F6E5-5D30C839BF35}"/>
          </ac:picMkLst>
        </pc:picChg>
        <pc:picChg chg="add mod">
          <ac:chgData name="Chaitra S" userId="ed1b9000-7d66-4ea4-bce3-0c9a63ca3c92" providerId="ADAL" clId="{86F7F3E9-8555-4C3B-B22C-9F9524F382F4}" dt="2024-05-21T10:06:45.917" v="3089"/>
          <ac:picMkLst>
            <pc:docMk/>
            <pc:sldMk cId="2296829415" sldId="295"/>
            <ac:picMk id="24" creationId="{4F44784B-1B8E-360C-0EE3-416777BEFA4F}"/>
          </ac:picMkLst>
        </pc:picChg>
        <pc:picChg chg="add del mod">
          <ac:chgData name="Chaitra S" userId="ed1b9000-7d66-4ea4-bce3-0c9a63ca3c92" providerId="ADAL" clId="{86F7F3E9-8555-4C3B-B22C-9F9524F382F4}" dt="2024-05-21T10:07:35.557" v="3095" actId="478"/>
          <ac:picMkLst>
            <pc:docMk/>
            <pc:sldMk cId="2296829415" sldId="295"/>
            <ac:picMk id="25" creationId="{20F09052-A3E9-B586-FBD3-6DBDFB468D30}"/>
          </ac:picMkLst>
        </pc:picChg>
        <pc:picChg chg="add mod">
          <ac:chgData name="Chaitra S" userId="ed1b9000-7d66-4ea4-bce3-0c9a63ca3c92" providerId="ADAL" clId="{86F7F3E9-8555-4C3B-B22C-9F9524F382F4}" dt="2024-05-21T10:10:49.697" v="3115" actId="1440"/>
          <ac:picMkLst>
            <pc:docMk/>
            <pc:sldMk cId="2296829415" sldId="295"/>
            <ac:picMk id="7170" creationId="{2813C1B2-25FD-7D4F-D73A-B7D15B51B39A}"/>
          </ac:picMkLst>
        </pc:picChg>
      </pc:sldChg>
      <pc:sldChg chg="addSp delSp modSp new mod">
        <pc:chgData name="Chaitra S" userId="ed1b9000-7d66-4ea4-bce3-0c9a63ca3c92" providerId="ADAL" clId="{86F7F3E9-8555-4C3B-B22C-9F9524F382F4}" dt="2024-05-21T11:03:17.012" v="4240" actId="1076"/>
        <pc:sldMkLst>
          <pc:docMk/>
          <pc:sldMk cId="119872417" sldId="296"/>
        </pc:sldMkLst>
        <pc:spChg chg="add mod ord">
          <ac:chgData name="Chaitra S" userId="ed1b9000-7d66-4ea4-bce3-0c9a63ca3c92" providerId="ADAL" clId="{86F7F3E9-8555-4C3B-B22C-9F9524F382F4}" dt="2024-05-21T10:39:22.731" v="3523" actId="167"/>
          <ac:spMkLst>
            <pc:docMk/>
            <pc:sldMk cId="119872417" sldId="296"/>
            <ac:spMk id="2" creationId="{C4EC7FD0-47FE-4753-889D-F7C8CCDE9F3A}"/>
          </ac:spMkLst>
        </pc:spChg>
        <pc:spChg chg="add mod ord">
          <ac:chgData name="Chaitra S" userId="ed1b9000-7d66-4ea4-bce3-0c9a63ca3c92" providerId="ADAL" clId="{86F7F3E9-8555-4C3B-B22C-9F9524F382F4}" dt="2024-05-21T10:39:29.930" v="3524" actId="1076"/>
          <ac:spMkLst>
            <pc:docMk/>
            <pc:sldMk cId="119872417" sldId="296"/>
            <ac:spMk id="4" creationId="{8D028950-60E8-FFE1-0093-1D6BC0051B49}"/>
          </ac:spMkLst>
        </pc:spChg>
        <pc:spChg chg="add 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5" creationId="{C76C153C-ECF6-B3E3-E3CE-FDB389A4F4F2}"/>
          </ac:spMkLst>
        </pc:spChg>
        <pc:spChg chg="add mod ord">
          <ac:chgData name="Chaitra S" userId="ed1b9000-7d66-4ea4-bce3-0c9a63ca3c92" providerId="ADAL" clId="{86F7F3E9-8555-4C3B-B22C-9F9524F382F4}" dt="2024-05-21T10:39:09.895" v="3519" actId="1076"/>
          <ac:spMkLst>
            <pc:docMk/>
            <pc:sldMk cId="119872417" sldId="296"/>
            <ac:spMk id="6" creationId="{16B1BDAA-AB77-44C0-8311-61CEA3F6B258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8" creationId="{6FD9C1A8-EA6D-0AEC-C393-E1DAC1EB035C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9" creationId="{A782D80D-8B52-2A9E-7C66-BCF39C6BEE81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0" creationId="{B29C1CB9-2BD4-3089-CBE9-48EE2819A001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1" creationId="{B01D5686-2A24-9B4B-4EDB-55EFE136A9D9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2" creationId="{BD24B8B7-0DA1-184D-75E9-6AB582240BA8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3" creationId="{8A772530-05A4-2BC1-46E1-8B3922FE6B48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4" creationId="{84BD6A3F-A6AB-93A4-926D-B834C7003836}"/>
          </ac:spMkLst>
        </pc:spChg>
        <pc:spChg chg="mod">
          <ac:chgData name="Chaitra S" userId="ed1b9000-7d66-4ea4-bce3-0c9a63ca3c92" providerId="ADAL" clId="{86F7F3E9-8555-4C3B-B22C-9F9524F382F4}" dt="2024-05-21T10:36:07.260" v="3482" actId="1076"/>
          <ac:spMkLst>
            <pc:docMk/>
            <pc:sldMk cId="119872417" sldId="296"/>
            <ac:spMk id="15" creationId="{CE02E57A-A3FC-CCA1-F045-9CFD52B384C1}"/>
          </ac:spMkLst>
        </pc:spChg>
        <pc:spChg chg="add mod">
          <ac:chgData name="Chaitra S" userId="ed1b9000-7d66-4ea4-bce3-0c9a63ca3c92" providerId="ADAL" clId="{86F7F3E9-8555-4C3B-B22C-9F9524F382F4}" dt="2024-05-21T11:03:17.012" v="4240" actId="1076"/>
          <ac:spMkLst>
            <pc:docMk/>
            <pc:sldMk cId="119872417" sldId="296"/>
            <ac:spMk id="16" creationId="{471F3A14-27E2-0DF7-C66D-25590B3124CE}"/>
          </ac:spMkLst>
        </pc:spChg>
        <pc:grpChg chg="add mod">
          <ac:chgData name="Chaitra S" userId="ed1b9000-7d66-4ea4-bce3-0c9a63ca3c92" providerId="ADAL" clId="{86F7F3E9-8555-4C3B-B22C-9F9524F382F4}" dt="2024-05-21T10:36:07.260" v="3482" actId="1076"/>
          <ac:grpSpMkLst>
            <pc:docMk/>
            <pc:sldMk cId="119872417" sldId="296"/>
            <ac:grpSpMk id="7" creationId="{1A1C435A-B971-FDBE-9660-4ED1797C8957}"/>
          </ac:grpSpMkLst>
        </pc:grpChg>
        <pc:picChg chg="add del mod">
          <ac:chgData name="Chaitra S" userId="ed1b9000-7d66-4ea4-bce3-0c9a63ca3c92" providerId="ADAL" clId="{86F7F3E9-8555-4C3B-B22C-9F9524F382F4}" dt="2024-05-21T10:36:12.764" v="3484" actId="478"/>
          <ac:picMkLst>
            <pc:docMk/>
            <pc:sldMk cId="119872417" sldId="296"/>
            <ac:picMk id="3" creationId="{0B01F476-2838-7AA9-8CAA-3E225BE8C169}"/>
          </ac:picMkLst>
        </pc:picChg>
        <pc:picChg chg="add del mod">
          <ac:chgData name="Chaitra S" userId="ed1b9000-7d66-4ea4-bce3-0c9a63ca3c92" providerId="ADAL" clId="{86F7F3E9-8555-4C3B-B22C-9F9524F382F4}" dt="2024-05-21T10:37:07.359" v="3490" actId="478"/>
          <ac:picMkLst>
            <pc:docMk/>
            <pc:sldMk cId="119872417" sldId="296"/>
            <ac:picMk id="8194" creationId="{86B35542-7C2D-5B37-D8C3-8CA8CE75123F}"/>
          </ac:picMkLst>
        </pc:picChg>
        <pc:picChg chg="add mod">
          <ac:chgData name="Chaitra S" userId="ed1b9000-7d66-4ea4-bce3-0c9a63ca3c92" providerId="ADAL" clId="{86F7F3E9-8555-4C3B-B22C-9F9524F382F4}" dt="2024-05-21T10:37:55.994" v="3500" actId="14100"/>
          <ac:picMkLst>
            <pc:docMk/>
            <pc:sldMk cId="119872417" sldId="296"/>
            <ac:picMk id="8196" creationId="{9EA0452E-E7A3-DF65-1CF6-EBBB3F935FAA}"/>
          </ac:picMkLst>
        </pc:picChg>
        <pc:picChg chg="add mod">
          <ac:chgData name="Chaitra S" userId="ed1b9000-7d66-4ea4-bce3-0c9a63ca3c92" providerId="ADAL" clId="{86F7F3E9-8555-4C3B-B22C-9F9524F382F4}" dt="2024-05-21T10:39:19.042" v="3522" actId="167"/>
          <ac:picMkLst>
            <pc:docMk/>
            <pc:sldMk cId="119872417" sldId="296"/>
            <ac:picMk id="8198" creationId="{14729243-119B-A9D8-EB81-289507E56F34}"/>
          </ac:picMkLst>
        </pc:picChg>
        <pc:cxnChg chg="add mod">
          <ac:chgData name="Chaitra S" userId="ed1b9000-7d66-4ea4-bce3-0c9a63ca3c92" providerId="ADAL" clId="{86F7F3E9-8555-4C3B-B22C-9F9524F382F4}" dt="2024-05-21T10:36:07.260" v="3482" actId="1076"/>
          <ac:cxnSpMkLst>
            <pc:docMk/>
            <pc:sldMk cId="119872417" sldId="296"/>
            <ac:cxnSpMk id="17" creationId="{8D72ED7A-9C91-04F7-A160-2FDE54EABDCD}"/>
          </ac:cxnSpMkLst>
        </pc:cxnChg>
      </pc:sldChg>
      <pc:sldChg chg="addSp delSp modSp new del mod setBg">
        <pc:chgData name="Chaitra S" userId="ed1b9000-7d66-4ea4-bce3-0c9a63ca3c92" providerId="ADAL" clId="{86F7F3E9-8555-4C3B-B22C-9F9524F382F4}" dt="2024-05-21T10:58:21.343" v="4220" actId="47"/>
        <pc:sldMkLst>
          <pc:docMk/>
          <pc:sldMk cId="159841104" sldId="297"/>
        </pc:sldMkLst>
        <pc:spChg chg="add mo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2" creationId="{A9CBFA53-6201-B3EF-750E-D2086C28B9BE}"/>
          </ac:spMkLst>
        </pc:spChg>
        <pc:spChg chg="add mod or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3" creationId="{C95E0CBD-FC27-AD37-3271-71E6FFA7155D}"/>
          </ac:spMkLst>
        </pc:spChg>
        <pc:spChg chg="add del">
          <ac:chgData name="Chaitra S" userId="ed1b9000-7d66-4ea4-bce3-0c9a63ca3c92" providerId="ADAL" clId="{86F7F3E9-8555-4C3B-B22C-9F9524F382F4}" dt="2024-05-21T10:47:56.492" v="3767" actId="26606"/>
          <ac:spMkLst>
            <pc:docMk/>
            <pc:sldMk cId="159841104" sldId="297"/>
            <ac:spMk id="12" creationId="{A7AE9375-4664-4DB2-922D-2782A6E439AC}"/>
          </ac:spMkLst>
        </pc:spChg>
        <pc:spChg chg="add del">
          <ac:chgData name="Chaitra S" userId="ed1b9000-7d66-4ea4-bce3-0c9a63ca3c92" providerId="ADAL" clId="{86F7F3E9-8555-4C3B-B22C-9F9524F382F4}" dt="2024-05-21T10:47:56.492" v="3767" actId="26606"/>
          <ac:spMkLst>
            <pc:docMk/>
            <pc:sldMk cId="159841104" sldId="297"/>
            <ac:spMk id="16" creationId="{C87417AF-190E-4D6E-AFA6-7D3E84B0B430}"/>
          </ac:spMkLst>
        </pc:spChg>
        <pc:spChg chg="add del">
          <ac:chgData name="Chaitra S" userId="ed1b9000-7d66-4ea4-bce3-0c9a63ca3c92" providerId="ADAL" clId="{86F7F3E9-8555-4C3B-B22C-9F9524F382F4}" dt="2024-05-21T10:47:56.492" v="3767" actId="26606"/>
          <ac:spMkLst>
            <pc:docMk/>
            <pc:sldMk cId="159841104" sldId="297"/>
            <ac:spMk id="18" creationId="{80B30ED8-273E-4C07-8568-2FE5CC5C483D}"/>
          </ac:spMkLst>
        </pc:spChg>
        <pc:spChg chg="add del">
          <ac:chgData name="Chaitra S" userId="ed1b9000-7d66-4ea4-bce3-0c9a63ca3c92" providerId="ADAL" clId="{86F7F3E9-8555-4C3B-B22C-9F9524F382F4}" dt="2024-05-21T10:47:42.391" v="3760" actId="26606"/>
          <ac:spMkLst>
            <pc:docMk/>
            <pc:sldMk cId="159841104" sldId="297"/>
            <ac:spMk id="23" creationId="{E8A8EAB8-D2FF-444D-B34B-7D32F106AD0E}"/>
          </ac:spMkLst>
        </pc:spChg>
        <pc:spChg chg="add del">
          <ac:chgData name="Chaitra S" userId="ed1b9000-7d66-4ea4-bce3-0c9a63ca3c92" providerId="ADAL" clId="{86F7F3E9-8555-4C3B-B22C-9F9524F382F4}" dt="2024-05-21T10:47:54.180" v="3762" actId="26606"/>
          <ac:spMkLst>
            <pc:docMk/>
            <pc:sldMk cId="159841104" sldId="297"/>
            <ac:spMk id="32" creationId="{5A0118C5-4F8D-4CF4-BADD-53FEACC6C42A}"/>
          </ac:spMkLst>
        </pc:spChg>
        <pc:spChg chg="add del">
          <ac:chgData name="Chaitra S" userId="ed1b9000-7d66-4ea4-bce3-0c9a63ca3c92" providerId="ADAL" clId="{86F7F3E9-8555-4C3B-B22C-9F9524F382F4}" dt="2024-05-21T10:47:54.180" v="3762" actId="26606"/>
          <ac:spMkLst>
            <pc:docMk/>
            <pc:sldMk cId="159841104" sldId="297"/>
            <ac:spMk id="33" creationId="{EAED1919-54A1-41C9-B30B-A3FF3F58E38B}"/>
          </ac:spMkLst>
        </pc:spChg>
        <pc:spChg chg="add del">
          <ac:chgData name="Chaitra S" userId="ed1b9000-7d66-4ea4-bce3-0c9a63ca3c92" providerId="ADAL" clId="{86F7F3E9-8555-4C3B-B22C-9F9524F382F4}" dt="2024-05-21T10:47:54.180" v="3762" actId="26606"/>
          <ac:spMkLst>
            <pc:docMk/>
            <pc:sldMk cId="159841104" sldId="297"/>
            <ac:spMk id="39" creationId="{FFFEB18F-F81F-4CED-BE64-EB888A77C3B8}"/>
          </ac:spMkLst>
        </pc:spChg>
        <pc:spChg chg="add del">
          <ac:chgData name="Chaitra S" userId="ed1b9000-7d66-4ea4-bce3-0c9a63ca3c92" providerId="ADAL" clId="{86F7F3E9-8555-4C3B-B22C-9F9524F382F4}" dt="2024-05-21T10:47:54.819" v="3764" actId="26606"/>
          <ac:spMkLst>
            <pc:docMk/>
            <pc:sldMk cId="159841104" sldId="297"/>
            <ac:spMk id="212" creationId="{A7AE9375-4664-4DB2-922D-2782A6E439AC}"/>
          </ac:spMkLst>
        </pc:spChg>
        <pc:spChg chg="add del">
          <ac:chgData name="Chaitra S" userId="ed1b9000-7d66-4ea4-bce3-0c9a63ca3c92" providerId="ADAL" clId="{86F7F3E9-8555-4C3B-B22C-9F9524F382F4}" dt="2024-05-21T10:47:54.819" v="3764" actId="26606"/>
          <ac:spMkLst>
            <pc:docMk/>
            <pc:sldMk cId="159841104" sldId="297"/>
            <ac:spMk id="214" creationId="{C87417AF-190E-4D6E-AFA6-7D3E84B0B430}"/>
          </ac:spMkLst>
        </pc:spChg>
        <pc:spChg chg="add del">
          <ac:chgData name="Chaitra S" userId="ed1b9000-7d66-4ea4-bce3-0c9a63ca3c92" providerId="ADAL" clId="{86F7F3E9-8555-4C3B-B22C-9F9524F382F4}" dt="2024-05-21T10:47:54.819" v="3764" actId="26606"/>
          <ac:spMkLst>
            <pc:docMk/>
            <pc:sldMk cId="159841104" sldId="297"/>
            <ac:spMk id="215" creationId="{80B30ED8-273E-4C07-8568-2FE5CC5C483D}"/>
          </ac:spMkLst>
        </pc:spChg>
        <pc:spChg chg="add del">
          <ac:chgData name="Chaitra S" userId="ed1b9000-7d66-4ea4-bce3-0c9a63ca3c92" providerId="ADAL" clId="{86F7F3E9-8555-4C3B-B22C-9F9524F382F4}" dt="2024-05-21T10:47:56.472" v="3766" actId="26606"/>
          <ac:spMkLst>
            <pc:docMk/>
            <pc:sldMk cId="159841104" sldId="297"/>
            <ac:spMk id="217" creationId="{E8A8EAB8-D2FF-444D-B34B-7D32F106AD0E}"/>
          </ac:spMkLst>
        </pc:spChg>
        <pc:spChg chg="add del">
          <ac:chgData name="Chaitra S" userId="ed1b9000-7d66-4ea4-bce3-0c9a63ca3c92" providerId="ADAL" clId="{86F7F3E9-8555-4C3B-B22C-9F9524F382F4}" dt="2024-05-21T10:48:15.448" v="3769" actId="26606"/>
          <ac:spMkLst>
            <pc:docMk/>
            <pc:sldMk cId="159841104" sldId="297"/>
            <ac:spMk id="222" creationId="{04695F26-39DB-450E-B464-9C76CD233B36}"/>
          </ac:spMkLst>
        </pc:spChg>
        <pc:spChg chg="add del">
          <ac:chgData name="Chaitra S" userId="ed1b9000-7d66-4ea4-bce3-0c9a63ca3c92" providerId="ADAL" clId="{86F7F3E9-8555-4C3B-B22C-9F9524F382F4}" dt="2024-05-21T10:48:15.448" v="3769" actId="26606"/>
          <ac:spMkLst>
            <pc:docMk/>
            <pc:sldMk cId="159841104" sldId="297"/>
            <ac:spMk id="223" creationId="{2F42E55F-A297-474F-AF2D-6D3A15822BCA}"/>
          </ac:spMkLst>
        </pc:spChg>
        <pc:spChg chg="add del">
          <ac:chgData name="Chaitra S" userId="ed1b9000-7d66-4ea4-bce3-0c9a63ca3c92" providerId="ADAL" clId="{86F7F3E9-8555-4C3B-B22C-9F9524F382F4}" dt="2024-05-21T10:48:45.275" v="3795" actId="26606"/>
          <ac:spMkLst>
            <pc:docMk/>
            <pc:sldMk cId="159841104" sldId="297"/>
            <ac:spMk id="230" creationId="{A7AE9375-4664-4DB2-922D-2782A6E439AC}"/>
          </ac:spMkLst>
        </pc:spChg>
        <pc:spChg chg="add del">
          <ac:chgData name="Chaitra S" userId="ed1b9000-7d66-4ea4-bce3-0c9a63ca3c92" providerId="ADAL" clId="{86F7F3E9-8555-4C3B-B22C-9F9524F382F4}" dt="2024-05-21T10:48:45.275" v="3795" actId="26606"/>
          <ac:spMkLst>
            <pc:docMk/>
            <pc:sldMk cId="159841104" sldId="297"/>
            <ac:spMk id="234" creationId="{C87417AF-190E-4D6E-AFA6-7D3E84B0B430}"/>
          </ac:spMkLst>
        </pc:spChg>
        <pc:spChg chg="add del">
          <ac:chgData name="Chaitra S" userId="ed1b9000-7d66-4ea4-bce3-0c9a63ca3c92" providerId="ADAL" clId="{86F7F3E9-8555-4C3B-B22C-9F9524F382F4}" dt="2024-05-21T10:48:45.275" v="3795" actId="26606"/>
          <ac:spMkLst>
            <pc:docMk/>
            <pc:sldMk cId="159841104" sldId="297"/>
            <ac:spMk id="236" creationId="{80B30ED8-273E-4C07-8568-2FE5CC5C483D}"/>
          </ac:spMkLst>
        </pc:spChg>
        <pc:spChg chg="add del">
          <ac:chgData name="Chaitra S" userId="ed1b9000-7d66-4ea4-bce3-0c9a63ca3c92" providerId="ADAL" clId="{86F7F3E9-8555-4C3B-B22C-9F9524F382F4}" dt="2024-05-21T10:48:45.264" v="3794" actId="26606"/>
          <ac:spMkLst>
            <pc:docMk/>
            <pc:sldMk cId="159841104" sldId="297"/>
            <ac:spMk id="241" creationId="{5A0118C5-4F8D-4CF4-BADD-53FEACC6C42A}"/>
          </ac:spMkLst>
        </pc:spChg>
        <pc:spChg chg="add del">
          <ac:chgData name="Chaitra S" userId="ed1b9000-7d66-4ea4-bce3-0c9a63ca3c92" providerId="ADAL" clId="{86F7F3E9-8555-4C3B-B22C-9F9524F382F4}" dt="2024-05-21T10:48:45.264" v="3794" actId="26606"/>
          <ac:spMkLst>
            <pc:docMk/>
            <pc:sldMk cId="159841104" sldId="297"/>
            <ac:spMk id="251" creationId="{EAED1919-54A1-41C9-B30B-A3FF3F58E38B}"/>
          </ac:spMkLst>
        </pc:spChg>
        <pc:spChg chg="add del">
          <ac:chgData name="Chaitra S" userId="ed1b9000-7d66-4ea4-bce3-0c9a63ca3c92" providerId="ADAL" clId="{86F7F3E9-8555-4C3B-B22C-9F9524F382F4}" dt="2024-05-21T10:48:45.264" v="3794" actId="26606"/>
          <ac:spMkLst>
            <pc:docMk/>
            <pc:sldMk cId="159841104" sldId="297"/>
            <ac:spMk id="257" creationId="{FFFEB18F-F81F-4CED-BE64-EB888A77C3B8}"/>
          </ac:spMkLst>
        </pc:spChg>
        <pc:spChg chg="add del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30" creationId="{A7AE9375-4664-4DB2-922D-2782A6E439AC}"/>
          </ac:spMkLst>
        </pc:spChg>
        <pc:spChg chg="add del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32" creationId="{C87417AF-190E-4D6E-AFA6-7D3E84B0B430}"/>
          </ac:spMkLst>
        </pc:spChg>
        <pc:spChg chg="add del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33" creationId="{80B30ED8-273E-4C07-8568-2FE5CC5C483D}"/>
          </ac:spMkLst>
        </pc:spChg>
        <pc:spChg chg="ad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38" creationId="{A2679492-7988-4050-9056-542444452411}"/>
          </ac:spMkLst>
        </pc:spChg>
        <pc:spChg chg="ad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40" creationId="{B5ABDEAA-B248-4182-B67C-A925338E772D}"/>
          </ac:spMkLst>
        </pc:spChg>
        <pc:spChg chg="ad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42" creationId="{B091B163-7D61-4891-ABCF-5C13D9C418D0}"/>
          </ac:spMkLst>
        </pc:spChg>
        <pc:spChg chg="add">
          <ac:chgData name="Chaitra S" userId="ed1b9000-7d66-4ea4-bce3-0c9a63ca3c92" providerId="ADAL" clId="{86F7F3E9-8555-4C3B-B22C-9F9524F382F4}" dt="2024-05-21T10:53:19.771" v="4137" actId="26606"/>
          <ac:spMkLst>
            <pc:docMk/>
            <pc:sldMk cId="159841104" sldId="297"/>
            <ac:spMk id="444" creationId="{D1222F65-9AFD-442B-8F0E-AAA61F9E9954}"/>
          </ac:spMkLst>
        </pc:spChg>
        <pc:grpChg chg="add del">
          <ac:chgData name="Chaitra S" userId="ed1b9000-7d66-4ea4-bce3-0c9a63ca3c92" providerId="ADAL" clId="{86F7F3E9-8555-4C3B-B22C-9F9524F382F4}" dt="2024-05-21T10:47:54.180" v="3762" actId="26606"/>
          <ac:grpSpMkLst>
            <pc:docMk/>
            <pc:sldMk cId="159841104" sldId="297"/>
            <ac:grpSpMk id="34" creationId="{00C7DD97-49DC-4BFD-951D-CFF51B976DE9}"/>
          </ac:grpSpMkLst>
        </pc:grpChg>
        <pc:grpChg chg="add del">
          <ac:chgData name="Chaitra S" userId="ed1b9000-7d66-4ea4-bce3-0c9a63ca3c92" providerId="ADAL" clId="{86F7F3E9-8555-4C3B-B22C-9F9524F382F4}" dt="2024-05-21T10:47:54.180" v="3762" actId="26606"/>
          <ac:grpSpMkLst>
            <pc:docMk/>
            <pc:sldMk cId="159841104" sldId="297"/>
            <ac:grpSpMk id="35" creationId="{00E015F5-1A99-4E40-BC3D-7707802996B5}"/>
          </ac:grpSpMkLst>
        </pc:grpChg>
        <pc:grpChg chg="add del">
          <ac:chgData name="Chaitra S" userId="ed1b9000-7d66-4ea4-bce3-0c9a63ca3c92" providerId="ADAL" clId="{86F7F3E9-8555-4C3B-B22C-9F9524F382F4}" dt="2024-05-21T10:47:54.180" v="3762" actId="26606"/>
          <ac:grpSpMkLst>
            <pc:docMk/>
            <pc:sldMk cId="159841104" sldId="297"/>
            <ac:grpSpMk id="40" creationId="{176786CF-68E6-476D-909E-8522718B7BE0}"/>
          </ac:grpSpMkLst>
        </pc:grpChg>
        <pc:grpChg chg="add del">
          <ac:chgData name="Chaitra S" userId="ed1b9000-7d66-4ea4-bce3-0c9a63ca3c92" providerId="ADAL" clId="{86F7F3E9-8555-4C3B-B22C-9F9524F382F4}" dt="2024-05-21T10:47:54.180" v="3762" actId="26606"/>
          <ac:grpSpMkLst>
            <pc:docMk/>
            <pc:sldMk cId="159841104" sldId="297"/>
            <ac:grpSpMk id="41" creationId="{A04977CB-3825-471A-A590-C57F8C350306}"/>
          </ac:grpSpMkLst>
        </pc:grpChg>
        <pc:grpChg chg="add del">
          <ac:chgData name="Chaitra S" userId="ed1b9000-7d66-4ea4-bce3-0c9a63ca3c92" providerId="ADAL" clId="{86F7F3E9-8555-4C3B-B22C-9F9524F382F4}" dt="2024-05-21T10:48:15.448" v="3769" actId="26606"/>
          <ac:grpSpMkLst>
            <pc:docMk/>
            <pc:sldMk cId="159841104" sldId="297"/>
            <ac:grpSpMk id="224" creationId="{972070F7-E065-4D60-8938-9FB8CDB8ACB0}"/>
          </ac:grpSpMkLst>
        </pc:grpChg>
        <pc:grpChg chg="add del">
          <ac:chgData name="Chaitra S" userId="ed1b9000-7d66-4ea4-bce3-0c9a63ca3c92" providerId="ADAL" clId="{86F7F3E9-8555-4C3B-B22C-9F9524F382F4}" dt="2024-05-21T10:48:45.264" v="3794" actId="26606"/>
          <ac:grpSpMkLst>
            <pc:docMk/>
            <pc:sldMk cId="159841104" sldId="297"/>
            <ac:grpSpMk id="243" creationId="{00C7DD97-49DC-4BFD-951D-CFF51B976DE9}"/>
          </ac:grpSpMkLst>
        </pc:grpChg>
        <pc:grpChg chg="add del">
          <ac:chgData name="Chaitra S" userId="ed1b9000-7d66-4ea4-bce3-0c9a63ca3c92" providerId="ADAL" clId="{86F7F3E9-8555-4C3B-B22C-9F9524F382F4}" dt="2024-05-21T10:48:45.264" v="3794" actId="26606"/>
          <ac:grpSpMkLst>
            <pc:docMk/>
            <pc:sldMk cId="159841104" sldId="297"/>
            <ac:grpSpMk id="247" creationId="{176786CF-68E6-476D-909E-8522718B7BE0}"/>
          </ac:grpSpMkLst>
        </pc:grpChg>
        <pc:grpChg chg="add del">
          <ac:chgData name="Chaitra S" userId="ed1b9000-7d66-4ea4-bce3-0c9a63ca3c92" providerId="ADAL" clId="{86F7F3E9-8555-4C3B-B22C-9F9524F382F4}" dt="2024-05-21T10:48:45.264" v="3794" actId="26606"/>
          <ac:grpSpMkLst>
            <pc:docMk/>
            <pc:sldMk cId="159841104" sldId="297"/>
            <ac:grpSpMk id="253" creationId="{00E015F5-1A99-4E40-BC3D-7707802996B5}"/>
          </ac:grpSpMkLst>
        </pc:grpChg>
        <pc:grpChg chg="add del">
          <ac:chgData name="Chaitra S" userId="ed1b9000-7d66-4ea4-bce3-0c9a63ca3c92" providerId="ADAL" clId="{86F7F3E9-8555-4C3B-B22C-9F9524F382F4}" dt="2024-05-21T10:48:45.264" v="3794" actId="26606"/>
          <ac:grpSpMkLst>
            <pc:docMk/>
            <pc:sldMk cId="159841104" sldId="297"/>
            <ac:grpSpMk id="259" creationId="{A04977CB-3825-471A-A590-C57F8C350306}"/>
          </ac:grpSpMkLst>
        </pc:grpChg>
        <pc:picChg chg="add mod ord">
          <ac:chgData name="Chaitra S" userId="ed1b9000-7d66-4ea4-bce3-0c9a63ca3c92" providerId="ADAL" clId="{86F7F3E9-8555-4C3B-B22C-9F9524F382F4}" dt="2024-05-21T10:53:26.085" v="4139" actId="14100"/>
          <ac:picMkLst>
            <pc:docMk/>
            <pc:sldMk cId="159841104" sldId="297"/>
            <ac:picMk id="5" creationId="{F6B1869E-4DD7-B913-DE8A-FE203AB1CB98}"/>
          </ac:picMkLst>
        </pc:picChg>
        <pc:picChg chg="add del mod">
          <ac:chgData name="Chaitra S" userId="ed1b9000-7d66-4ea4-bce3-0c9a63ca3c92" providerId="ADAL" clId="{86F7F3E9-8555-4C3B-B22C-9F9524F382F4}" dt="2024-05-21T10:47:33.029" v="3757" actId="478"/>
          <ac:picMkLst>
            <pc:docMk/>
            <pc:sldMk cId="159841104" sldId="297"/>
            <ac:picMk id="7" creationId="{E8D95908-6BF8-419F-2AEC-10F6D7D447A1}"/>
          </ac:picMkLst>
        </pc:picChg>
        <pc:picChg chg="add mod ord">
          <ac:chgData name="Chaitra S" userId="ed1b9000-7d66-4ea4-bce3-0c9a63ca3c92" providerId="ADAL" clId="{86F7F3E9-8555-4C3B-B22C-9F9524F382F4}" dt="2024-05-21T10:53:19.771" v="4137" actId="26606"/>
          <ac:picMkLst>
            <pc:docMk/>
            <pc:sldMk cId="159841104" sldId="297"/>
            <ac:picMk id="9" creationId="{9CD8D5E2-19E8-8B26-C426-6CE25C9DC25D}"/>
          </ac:picMkLst>
        </pc:picChg>
        <pc:picChg chg="add mod ord">
          <ac:chgData name="Chaitra S" userId="ed1b9000-7d66-4ea4-bce3-0c9a63ca3c92" providerId="ADAL" clId="{86F7F3E9-8555-4C3B-B22C-9F9524F382F4}" dt="2024-05-21T10:53:19.771" v="4137" actId="26606"/>
          <ac:picMkLst>
            <pc:docMk/>
            <pc:sldMk cId="159841104" sldId="297"/>
            <ac:picMk id="11" creationId="{23E64FC0-50B4-0299-3D4E-5FBA84C99206}"/>
          </ac:picMkLst>
        </pc:picChg>
        <pc:cxnChg chg="add del">
          <ac:chgData name="Chaitra S" userId="ed1b9000-7d66-4ea4-bce3-0c9a63ca3c92" providerId="ADAL" clId="{86F7F3E9-8555-4C3B-B22C-9F9524F382F4}" dt="2024-05-21T10:47:56.492" v="3767" actId="26606"/>
          <ac:cxnSpMkLst>
            <pc:docMk/>
            <pc:sldMk cId="159841104" sldId="297"/>
            <ac:cxnSpMk id="14" creationId="{EE504C98-6397-41C1-A8D8-2D9C4ED307E0}"/>
          </ac:cxnSpMkLst>
        </pc:cxnChg>
        <pc:cxnChg chg="add del">
          <ac:chgData name="Chaitra S" userId="ed1b9000-7d66-4ea4-bce3-0c9a63ca3c92" providerId="ADAL" clId="{86F7F3E9-8555-4C3B-B22C-9F9524F382F4}" dt="2024-05-21T10:47:42.391" v="3760" actId="26606"/>
          <ac:cxnSpMkLst>
            <pc:docMk/>
            <pc:sldMk cId="159841104" sldId="297"/>
            <ac:cxnSpMk id="25" creationId="{EEA38897-7BA3-4408-8083-3235339C4A60}"/>
          </ac:cxnSpMkLst>
        </pc:cxnChg>
        <pc:cxnChg chg="add del">
          <ac:chgData name="Chaitra S" userId="ed1b9000-7d66-4ea4-bce3-0c9a63ca3c92" providerId="ADAL" clId="{86F7F3E9-8555-4C3B-B22C-9F9524F382F4}" dt="2024-05-21T10:47:42.391" v="3760" actId="26606"/>
          <ac:cxnSpMkLst>
            <pc:docMk/>
            <pc:sldMk cId="159841104" sldId="297"/>
            <ac:cxnSpMk id="27" creationId="{CA240C79-242E-4918-9F28-B101847D1CC6}"/>
          </ac:cxnSpMkLst>
        </pc:cxnChg>
        <pc:cxnChg chg="add del">
          <ac:chgData name="Chaitra S" userId="ed1b9000-7d66-4ea4-bce3-0c9a63ca3c92" providerId="ADAL" clId="{86F7F3E9-8555-4C3B-B22C-9F9524F382F4}" dt="2024-05-21T10:47:42.391" v="3760" actId="26606"/>
          <ac:cxnSpMkLst>
            <pc:docMk/>
            <pc:sldMk cId="159841104" sldId="297"/>
            <ac:cxnSpMk id="29" creationId="{F11AD06B-AB20-4097-8606-5DA00DBACE88}"/>
          </ac:cxnSpMkLst>
        </pc:cxnChg>
        <pc:cxnChg chg="add del">
          <ac:chgData name="Chaitra S" userId="ed1b9000-7d66-4ea4-bce3-0c9a63ca3c92" providerId="ADAL" clId="{86F7F3E9-8555-4C3B-B22C-9F9524F382F4}" dt="2024-05-21T10:47:54.819" v="3764" actId="26606"/>
          <ac:cxnSpMkLst>
            <pc:docMk/>
            <pc:sldMk cId="159841104" sldId="297"/>
            <ac:cxnSpMk id="213" creationId="{EE504C98-6397-41C1-A8D8-2D9C4ED307E0}"/>
          </ac:cxnSpMkLst>
        </pc:cxnChg>
        <pc:cxnChg chg="add del">
          <ac:chgData name="Chaitra S" userId="ed1b9000-7d66-4ea4-bce3-0c9a63ca3c92" providerId="ADAL" clId="{86F7F3E9-8555-4C3B-B22C-9F9524F382F4}" dt="2024-05-21T10:47:56.472" v="3766" actId="26606"/>
          <ac:cxnSpMkLst>
            <pc:docMk/>
            <pc:sldMk cId="159841104" sldId="297"/>
            <ac:cxnSpMk id="218" creationId="{EEA38897-7BA3-4408-8083-3235339C4A60}"/>
          </ac:cxnSpMkLst>
        </pc:cxnChg>
        <pc:cxnChg chg="add del">
          <ac:chgData name="Chaitra S" userId="ed1b9000-7d66-4ea4-bce3-0c9a63ca3c92" providerId="ADAL" clId="{86F7F3E9-8555-4C3B-B22C-9F9524F382F4}" dt="2024-05-21T10:47:56.472" v="3766" actId="26606"/>
          <ac:cxnSpMkLst>
            <pc:docMk/>
            <pc:sldMk cId="159841104" sldId="297"/>
            <ac:cxnSpMk id="219" creationId="{CA240C79-242E-4918-9F28-B101847D1CC6}"/>
          </ac:cxnSpMkLst>
        </pc:cxnChg>
        <pc:cxnChg chg="add del">
          <ac:chgData name="Chaitra S" userId="ed1b9000-7d66-4ea4-bce3-0c9a63ca3c92" providerId="ADAL" clId="{86F7F3E9-8555-4C3B-B22C-9F9524F382F4}" dt="2024-05-21T10:47:56.472" v="3766" actId="26606"/>
          <ac:cxnSpMkLst>
            <pc:docMk/>
            <pc:sldMk cId="159841104" sldId="297"/>
            <ac:cxnSpMk id="220" creationId="{F11AD06B-AB20-4097-8606-5DA00DBACE88}"/>
          </ac:cxnSpMkLst>
        </pc:cxnChg>
        <pc:cxnChg chg="add del">
          <ac:chgData name="Chaitra S" userId="ed1b9000-7d66-4ea4-bce3-0c9a63ca3c92" providerId="ADAL" clId="{86F7F3E9-8555-4C3B-B22C-9F9524F382F4}" dt="2024-05-21T10:48:45.275" v="3795" actId="26606"/>
          <ac:cxnSpMkLst>
            <pc:docMk/>
            <pc:sldMk cId="159841104" sldId="297"/>
            <ac:cxnSpMk id="232" creationId="{EE504C98-6397-41C1-A8D8-2D9C4ED307E0}"/>
          </ac:cxnSpMkLst>
        </pc:cxnChg>
        <pc:cxnChg chg="add del">
          <ac:chgData name="Chaitra S" userId="ed1b9000-7d66-4ea4-bce3-0c9a63ca3c92" providerId="ADAL" clId="{86F7F3E9-8555-4C3B-B22C-9F9524F382F4}" dt="2024-05-21T10:53:19.771" v="4137" actId="26606"/>
          <ac:cxnSpMkLst>
            <pc:docMk/>
            <pc:sldMk cId="159841104" sldId="297"/>
            <ac:cxnSpMk id="431" creationId="{EE504C98-6397-41C1-A8D8-2D9C4ED307E0}"/>
          </ac:cxnSpMkLst>
        </pc:cxnChg>
        <pc:cxnChg chg="add">
          <ac:chgData name="Chaitra S" userId="ed1b9000-7d66-4ea4-bce3-0c9a63ca3c92" providerId="ADAL" clId="{86F7F3E9-8555-4C3B-B22C-9F9524F382F4}" dt="2024-05-21T10:53:19.771" v="4137" actId="26606"/>
          <ac:cxnSpMkLst>
            <pc:docMk/>
            <pc:sldMk cId="159841104" sldId="297"/>
            <ac:cxnSpMk id="446" creationId="{C49DA8F6-BCC1-4447-B54C-57856834B94B}"/>
          </ac:cxnSpMkLst>
        </pc:cxnChg>
      </pc:sldChg>
      <pc:sldChg chg="addSp delSp modSp new mod setBg">
        <pc:chgData name="Chaitra S" userId="ed1b9000-7d66-4ea4-bce3-0c9a63ca3c92" providerId="ADAL" clId="{86F7F3E9-8555-4C3B-B22C-9F9524F382F4}" dt="2024-05-21T10:58:32.058" v="4221"/>
        <pc:sldMkLst>
          <pc:docMk/>
          <pc:sldMk cId="3813047921" sldId="298"/>
        </pc:sldMkLst>
        <pc:spChg chg="del mod">
          <ac:chgData name="Chaitra S" userId="ed1b9000-7d66-4ea4-bce3-0c9a63ca3c92" providerId="ADAL" clId="{86F7F3E9-8555-4C3B-B22C-9F9524F382F4}" dt="2024-05-21T10:54:02.413" v="4145" actId="478"/>
          <ac:spMkLst>
            <pc:docMk/>
            <pc:sldMk cId="3813047921" sldId="298"/>
            <ac:spMk id="2" creationId="{3352EF6B-2EF5-A337-485F-85349A1D2AEC}"/>
          </ac:spMkLst>
        </pc:spChg>
        <pc:spChg chg="del">
          <ac:chgData name="Chaitra S" userId="ed1b9000-7d66-4ea4-bce3-0c9a63ca3c92" providerId="ADAL" clId="{86F7F3E9-8555-4C3B-B22C-9F9524F382F4}" dt="2024-05-21T10:53:54.517" v="4143" actId="478"/>
          <ac:spMkLst>
            <pc:docMk/>
            <pc:sldMk cId="3813047921" sldId="298"/>
            <ac:spMk id="3" creationId="{DED97424-A524-4C91-3CD1-DE3489FD7D21}"/>
          </ac:spMkLst>
        </pc:spChg>
        <pc:spChg chg="del mod">
          <ac:chgData name="Chaitra S" userId="ed1b9000-7d66-4ea4-bce3-0c9a63ca3c92" providerId="ADAL" clId="{86F7F3E9-8555-4C3B-B22C-9F9524F382F4}" dt="2024-05-21T10:53:47.984" v="4141" actId="478"/>
          <ac:spMkLst>
            <pc:docMk/>
            <pc:sldMk cId="3813047921" sldId="298"/>
            <ac:spMk id="4" creationId="{624916F0-C51E-1362-D4A0-63514D2B4680}"/>
          </ac:spMkLst>
        </pc:spChg>
        <pc:spChg chg="add mod">
          <ac:chgData name="Chaitra S" userId="ed1b9000-7d66-4ea4-bce3-0c9a63ca3c92" providerId="ADAL" clId="{86F7F3E9-8555-4C3B-B22C-9F9524F382F4}" dt="2024-05-21T10:42:27.592" v="3629"/>
          <ac:spMkLst>
            <pc:docMk/>
            <pc:sldMk cId="3813047921" sldId="298"/>
            <ac:spMk id="5" creationId="{D9EEB773-203C-DCF9-E84E-699C5479C5CC}"/>
          </ac:spMkLst>
        </pc:spChg>
        <pc:spChg chg="add del mod">
          <ac:chgData name="Chaitra S" userId="ed1b9000-7d66-4ea4-bce3-0c9a63ca3c92" providerId="ADAL" clId="{86F7F3E9-8555-4C3B-B22C-9F9524F382F4}" dt="2024-05-21T10:53:58.119" v="4144" actId="478"/>
          <ac:spMkLst>
            <pc:docMk/>
            <pc:sldMk cId="3813047921" sldId="298"/>
            <ac:spMk id="6" creationId="{F137F0EE-BB08-CDA1-1A7D-940703C6A785}"/>
          </ac:spMkLst>
        </pc:spChg>
        <pc:spChg chg="add del mod">
          <ac:chgData name="Chaitra S" userId="ed1b9000-7d66-4ea4-bce3-0c9a63ca3c92" providerId="ADAL" clId="{86F7F3E9-8555-4C3B-B22C-9F9524F382F4}" dt="2024-05-21T10:53:51.795" v="4142" actId="478"/>
          <ac:spMkLst>
            <pc:docMk/>
            <pc:sldMk cId="3813047921" sldId="298"/>
            <ac:spMk id="8" creationId="{97D9A5D5-278D-A5D1-7158-D7D873F26116}"/>
          </ac:spMkLst>
        </pc:spChg>
        <pc:spChg chg="add mod ord">
          <ac:chgData name="Chaitra S" userId="ed1b9000-7d66-4ea4-bce3-0c9a63ca3c92" providerId="ADAL" clId="{86F7F3E9-8555-4C3B-B22C-9F9524F382F4}" dt="2024-05-21T10:56:04.636" v="4194" actId="26606"/>
          <ac:spMkLst>
            <pc:docMk/>
            <pc:sldMk cId="3813047921" sldId="298"/>
            <ac:spMk id="10" creationId="{C98B49EC-E764-14E4-B934-57F0A99AA74C}"/>
          </ac:spMkLst>
        </pc:spChg>
        <pc:spChg chg="add mod ord">
          <ac:chgData name="Chaitra S" userId="ed1b9000-7d66-4ea4-bce3-0c9a63ca3c92" providerId="ADAL" clId="{86F7F3E9-8555-4C3B-B22C-9F9524F382F4}" dt="2024-05-21T10:56:04.636" v="4194" actId="26606"/>
          <ac:spMkLst>
            <pc:docMk/>
            <pc:sldMk cId="3813047921" sldId="298"/>
            <ac:spMk id="11" creationId="{86492B54-9E56-624B-0DFF-F01A4C7A455F}"/>
          </ac:spMkLst>
        </pc:spChg>
        <pc:spChg chg="add mod">
          <ac:chgData name="Chaitra S" userId="ed1b9000-7d66-4ea4-bce3-0c9a63ca3c92" providerId="ADAL" clId="{86F7F3E9-8555-4C3B-B22C-9F9524F382F4}" dt="2024-05-21T10:56:41.113" v="4204" actId="17032"/>
          <ac:spMkLst>
            <pc:docMk/>
            <pc:sldMk cId="3813047921" sldId="298"/>
            <ac:spMk id="15" creationId="{FBE1656B-BB2B-A397-0B33-EE652B10B308}"/>
          </ac:spMkLst>
        </pc:spChg>
        <pc:spChg chg="add mod">
          <ac:chgData name="Chaitra S" userId="ed1b9000-7d66-4ea4-bce3-0c9a63ca3c92" providerId="ADAL" clId="{86F7F3E9-8555-4C3B-B22C-9F9524F382F4}" dt="2024-05-21T10:56:53.997" v="4207" actId="1076"/>
          <ac:spMkLst>
            <pc:docMk/>
            <pc:sldMk cId="3813047921" sldId="298"/>
            <ac:spMk id="16" creationId="{AD4FBFCF-13C3-6220-69C5-8A592D66259C}"/>
          </ac:spMkLst>
        </pc:spChg>
        <pc:spChg chg="add mod">
          <ac:chgData name="Chaitra S" userId="ed1b9000-7d66-4ea4-bce3-0c9a63ca3c92" providerId="ADAL" clId="{86F7F3E9-8555-4C3B-B22C-9F9524F382F4}" dt="2024-05-21T10:57:20.590" v="4217" actId="1076"/>
          <ac:spMkLst>
            <pc:docMk/>
            <pc:sldMk cId="3813047921" sldId="298"/>
            <ac:spMk id="17" creationId="{C9574531-7AF7-7958-1289-503BFD65604C}"/>
          </ac:spMkLst>
        </pc:spChg>
        <pc:spChg chg="add del">
          <ac:chgData name="Chaitra S" userId="ed1b9000-7d66-4ea4-bce3-0c9a63ca3c92" providerId="ADAL" clId="{86F7F3E9-8555-4C3B-B22C-9F9524F382F4}" dt="2024-05-21T10:55:53.264" v="4186" actId="26606"/>
          <ac:spMkLst>
            <pc:docMk/>
            <pc:sldMk cId="3813047921" sldId="298"/>
            <ac:spMk id="19" creationId="{F32EECC4-D8CC-44EE-AF29-7656D1E0AF37}"/>
          </ac:spMkLst>
        </pc:spChg>
        <pc:spChg chg="add del">
          <ac:chgData name="Chaitra S" userId="ed1b9000-7d66-4ea4-bce3-0c9a63ca3c92" providerId="ADAL" clId="{86F7F3E9-8555-4C3B-B22C-9F9524F382F4}" dt="2024-05-21T10:55:53.264" v="4186" actId="26606"/>
          <ac:spMkLst>
            <pc:docMk/>
            <pc:sldMk cId="3813047921" sldId="298"/>
            <ac:spMk id="21" creationId="{5A52CDDA-CD4F-435A-B89F-1754AE6F84B4}"/>
          </ac:spMkLst>
        </pc:spChg>
        <pc:spChg chg="add del">
          <ac:chgData name="Chaitra S" userId="ed1b9000-7d66-4ea4-bce3-0c9a63ca3c92" providerId="ADAL" clId="{86F7F3E9-8555-4C3B-B22C-9F9524F382F4}" dt="2024-05-21T10:55:53.264" v="4186" actId="26606"/>
          <ac:spMkLst>
            <pc:docMk/>
            <pc:sldMk cId="3813047921" sldId="298"/>
            <ac:spMk id="23" creationId="{3F92155C-6F36-45A9-B413-04F7CBA31365}"/>
          </ac:spMkLst>
        </pc:spChg>
        <pc:spChg chg="add del">
          <ac:chgData name="Chaitra S" userId="ed1b9000-7d66-4ea4-bce3-0c9a63ca3c92" providerId="ADAL" clId="{86F7F3E9-8555-4C3B-B22C-9F9524F382F4}" dt="2024-05-21T10:55:55.216" v="4188" actId="26606"/>
          <ac:spMkLst>
            <pc:docMk/>
            <pc:sldMk cId="3813047921" sldId="298"/>
            <ac:spMk id="25" creationId="{9D25F302-27C5-414F-97F8-6EA0A6C028BA}"/>
          </ac:spMkLst>
        </pc:spChg>
        <pc:spChg chg="add del">
          <ac:chgData name="Chaitra S" userId="ed1b9000-7d66-4ea4-bce3-0c9a63ca3c92" providerId="ADAL" clId="{86F7F3E9-8555-4C3B-B22C-9F9524F382F4}" dt="2024-05-21T10:55:55.216" v="4188" actId="26606"/>
          <ac:spMkLst>
            <pc:docMk/>
            <pc:sldMk cId="3813047921" sldId="298"/>
            <ac:spMk id="26" creationId="{830A36F8-48C2-4842-A87B-8CE8DF4E7FD2}"/>
          </ac:spMkLst>
        </pc:spChg>
        <pc:spChg chg="add del">
          <ac:chgData name="Chaitra S" userId="ed1b9000-7d66-4ea4-bce3-0c9a63ca3c92" providerId="ADAL" clId="{86F7F3E9-8555-4C3B-B22C-9F9524F382F4}" dt="2024-05-21T10:55:55.216" v="4188" actId="26606"/>
          <ac:spMkLst>
            <pc:docMk/>
            <pc:sldMk cId="3813047921" sldId="298"/>
            <ac:spMk id="27" creationId="{086A5A31-B10A-4793-84D4-D785959AE5B8}"/>
          </ac:spMkLst>
        </pc:spChg>
        <pc:spChg chg="mod">
          <ac:chgData name="Chaitra S" userId="ed1b9000-7d66-4ea4-bce3-0c9a63ca3c92" providerId="ADAL" clId="{86F7F3E9-8555-4C3B-B22C-9F9524F382F4}" dt="2024-05-21T10:58:32.058" v="4221"/>
          <ac:spMkLst>
            <pc:docMk/>
            <pc:sldMk cId="3813047921" sldId="298"/>
            <ac:spMk id="28" creationId="{2F35951C-3F72-DDF2-C464-2E28F9F468CB}"/>
          </ac:spMkLst>
        </pc:spChg>
        <pc:spChg chg="add del">
          <ac:chgData name="Chaitra S" userId="ed1b9000-7d66-4ea4-bce3-0c9a63ca3c92" providerId="ADAL" clId="{86F7F3E9-8555-4C3B-B22C-9F9524F382F4}" dt="2024-05-21T10:55:57.427" v="4190" actId="26606"/>
          <ac:spMkLst>
            <pc:docMk/>
            <pc:sldMk cId="3813047921" sldId="298"/>
            <ac:spMk id="29" creationId="{1F4E5977-D272-4E11-A03A-860268F25C24}"/>
          </ac:spMkLst>
        </pc:spChg>
        <pc:spChg chg="add del">
          <ac:chgData name="Chaitra S" userId="ed1b9000-7d66-4ea4-bce3-0c9a63ca3c92" providerId="ADAL" clId="{86F7F3E9-8555-4C3B-B22C-9F9524F382F4}" dt="2024-05-21T10:55:57.427" v="4190" actId="26606"/>
          <ac:spMkLst>
            <pc:docMk/>
            <pc:sldMk cId="3813047921" sldId="298"/>
            <ac:spMk id="30" creationId="{A3CE3386-CA59-42A7-AEDE-0B76443C8AA5}"/>
          </ac:spMkLst>
        </pc:spChg>
        <pc:spChg chg="mod">
          <ac:chgData name="Chaitra S" userId="ed1b9000-7d66-4ea4-bce3-0c9a63ca3c92" providerId="ADAL" clId="{86F7F3E9-8555-4C3B-B22C-9F9524F382F4}" dt="2024-05-21T10:58:32.058" v="4221"/>
          <ac:spMkLst>
            <pc:docMk/>
            <pc:sldMk cId="3813047921" sldId="298"/>
            <ac:spMk id="35" creationId="{3B9DDBAD-3F30-6841-B19F-9F9B31A0257E}"/>
          </ac:spMkLst>
        </pc:spChg>
        <pc:spChg chg="add del">
          <ac:chgData name="Chaitra S" userId="ed1b9000-7d66-4ea4-bce3-0c9a63ca3c92" providerId="ADAL" clId="{86F7F3E9-8555-4C3B-B22C-9F9524F382F4}" dt="2024-05-21T10:55:59.361" v="4192" actId="26606"/>
          <ac:spMkLst>
            <pc:docMk/>
            <pc:sldMk cId="3813047921" sldId="298"/>
            <ac:spMk id="36" creationId="{4DD35268-6FBE-0BCD-C050-3F804C7C54A2}"/>
          </ac:spMkLst>
        </pc:spChg>
        <pc:spChg chg="mod">
          <ac:chgData name="Chaitra S" userId="ed1b9000-7d66-4ea4-bce3-0c9a63ca3c92" providerId="ADAL" clId="{86F7F3E9-8555-4C3B-B22C-9F9524F382F4}" dt="2024-05-21T10:58:32.058" v="4221"/>
          <ac:spMkLst>
            <pc:docMk/>
            <pc:sldMk cId="3813047921" sldId="298"/>
            <ac:spMk id="39" creationId="{C4DFD49C-CC1F-8F6B-645D-8B5A0652534C}"/>
          </ac:spMkLst>
        </pc:spChg>
        <pc:spChg chg="add del">
          <ac:chgData name="Chaitra S" userId="ed1b9000-7d66-4ea4-bce3-0c9a63ca3c92" providerId="ADAL" clId="{86F7F3E9-8555-4C3B-B22C-9F9524F382F4}" dt="2024-05-21T10:56:04.636" v="4194" actId="26606"/>
          <ac:spMkLst>
            <pc:docMk/>
            <pc:sldMk cId="3813047921" sldId="298"/>
            <ac:spMk id="40" creationId="{50D1C5B3-B60D-4696-AE60-100D5EC8AB5D}"/>
          </ac:spMkLst>
        </pc:spChg>
        <pc:spChg chg="add del">
          <ac:chgData name="Chaitra S" userId="ed1b9000-7d66-4ea4-bce3-0c9a63ca3c92" providerId="ADAL" clId="{86F7F3E9-8555-4C3B-B22C-9F9524F382F4}" dt="2024-05-21T10:56:04.636" v="4194" actId="26606"/>
          <ac:spMkLst>
            <pc:docMk/>
            <pc:sldMk cId="3813047921" sldId="298"/>
            <ac:spMk id="41" creationId="{FA169C72-4010-413C-A913-4BD6E2D1291A}"/>
          </ac:spMkLst>
        </pc:spChg>
        <pc:spChg chg="add del">
          <ac:chgData name="Chaitra S" userId="ed1b9000-7d66-4ea4-bce3-0c9a63ca3c92" providerId="ADAL" clId="{86F7F3E9-8555-4C3B-B22C-9F9524F382F4}" dt="2024-05-21T10:56:04.636" v="4194" actId="26606"/>
          <ac:spMkLst>
            <pc:docMk/>
            <pc:sldMk cId="3813047921" sldId="298"/>
            <ac:spMk id="42" creationId="{758C3C99-2F64-46DC-9F81-BAA40930E163}"/>
          </ac:spMkLst>
        </pc:spChg>
        <pc:spChg chg="mod">
          <ac:chgData name="Chaitra S" userId="ed1b9000-7d66-4ea4-bce3-0c9a63ca3c92" providerId="ADAL" clId="{86F7F3E9-8555-4C3B-B22C-9F9524F382F4}" dt="2024-05-21T10:58:32.058" v="4221"/>
          <ac:spMkLst>
            <pc:docMk/>
            <pc:sldMk cId="3813047921" sldId="298"/>
            <ac:spMk id="43" creationId="{34A03C0A-0BE6-F0D4-55ED-A75F064E76C9}"/>
          </ac:spMkLst>
        </pc:spChg>
        <pc:grpChg chg="add mod">
          <ac:chgData name="Chaitra S" userId="ed1b9000-7d66-4ea4-bce3-0c9a63ca3c92" providerId="ADAL" clId="{86F7F3E9-8555-4C3B-B22C-9F9524F382F4}" dt="2024-05-21T10:58:32.058" v="4221"/>
          <ac:grpSpMkLst>
            <pc:docMk/>
            <pc:sldMk cId="3813047921" sldId="298"/>
            <ac:grpSpMk id="18" creationId="{47A1B686-09B3-5288-E2E0-E6D72AFC1BD4}"/>
          </ac:grpSpMkLst>
        </pc:grpChg>
        <pc:grpChg chg="mod">
          <ac:chgData name="Chaitra S" userId="ed1b9000-7d66-4ea4-bce3-0c9a63ca3c92" providerId="ADAL" clId="{86F7F3E9-8555-4C3B-B22C-9F9524F382F4}" dt="2024-05-21T10:58:32.058" v="4221"/>
          <ac:grpSpMkLst>
            <pc:docMk/>
            <pc:sldMk cId="3813047921" sldId="298"/>
            <ac:grpSpMk id="20" creationId="{D8408419-F2E1-B819-7D4B-4249FD16A60A}"/>
          </ac:grpSpMkLst>
        </pc:grpChg>
        <pc:grpChg chg="add del">
          <ac:chgData name="Chaitra S" userId="ed1b9000-7d66-4ea4-bce3-0c9a63ca3c92" providerId="ADAL" clId="{86F7F3E9-8555-4C3B-B22C-9F9524F382F4}" dt="2024-05-21T10:55:57.427" v="4190" actId="26606"/>
          <ac:grpSpMkLst>
            <pc:docMk/>
            <pc:sldMk cId="3813047921" sldId="298"/>
            <ac:grpSpMk id="31" creationId="{586C32D2-94E1-4C20-9977-69D4D1F6812D}"/>
          </ac:grpSpMkLst>
        </pc:grpChg>
        <pc:grpChg chg="add del">
          <ac:chgData name="Chaitra S" userId="ed1b9000-7d66-4ea4-bce3-0c9a63ca3c92" providerId="ADAL" clId="{86F7F3E9-8555-4C3B-B22C-9F9524F382F4}" dt="2024-05-21T10:55:59.361" v="4192" actId="26606"/>
          <ac:grpSpMkLst>
            <pc:docMk/>
            <pc:sldMk cId="3813047921" sldId="298"/>
            <ac:grpSpMk id="37" creationId="{F3A0B02E-2A29-A1CD-0D60-A9E1681AF3C7}"/>
          </ac:grpSpMkLst>
        </pc:grpChg>
        <pc:picChg chg="add mod ord">
          <ac:chgData name="Chaitra S" userId="ed1b9000-7d66-4ea4-bce3-0c9a63ca3c92" providerId="ADAL" clId="{86F7F3E9-8555-4C3B-B22C-9F9524F382F4}" dt="2024-05-21T10:56:19.967" v="4201" actId="1076"/>
          <ac:picMkLst>
            <pc:docMk/>
            <pc:sldMk cId="3813047921" sldId="298"/>
            <ac:picMk id="12" creationId="{3C7281F4-FAD7-71F2-B080-46D78F106C04}"/>
          </ac:picMkLst>
        </pc:picChg>
        <pc:picChg chg="add mod ord">
          <ac:chgData name="Chaitra S" userId="ed1b9000-7d66-4ea4-bce3-0c9a63ca3c92" providerId="ADAL" clId="{86F7F3E9-8555-4C3B-B22C-9F9524F382F4}" dt="2024-05-21T10:57:04.336" v="4211" actId="14100"/>
          <ac:picMkLst>
            <pc:docMk/>
            <pc:sldMk cId="3813047921" sldId="298"/>
            <ac:picMk id="13" creationId="{549241C6-8F95-257D-5B12-C2D19011F217}"/>
          </ac:picMkLst>
        </pc:picChg>
        <pc:picChg chg="add mod">
          <ac:chgData name="Chaitra S" userId="ed1b9000-7d66-4ea4-bce3-0c9a63ca3c92" providerId="ADAL" clId="{86F7F3E9-8555-4C3B-B22C-9F9524F382F4}" dt="2024-05-21T10:57:07.828" v="4212" actId="1076"/>
          <ac:picMkLst>
            <pc:docMk/>
            <pc:sldMk cId="3813047921" sldId="298"/>
            <ac:picMk id="14" creationId="{C910B2D0-E2F7-2676-A92D-639D5107AA56}"/>
          </ac:picMkLst>
        </pc:picChg>
      </pc:sldChg>
      <pc:sldChg chg="delSp new del mod">
        <pc:chgData name="Chaitra S" userId="ed1b9000-7d66-4ea4-bce3-0c9a63ca3c92" providerId="ADAL" clId="{86F7F3E9-8555-4C3B-B22C-9F9524F382F4}" dt="2024-05-21T11:00:05.616" v="4226" actId="47"/>
        <pc:sldMkLst>
          <pc:docMk/>
          <pc:sldMk cId="1912147909" sldId="299"/>
        </pc:sldMkLst>
        <pc:spChg chg="del">
          <ac:chgData name="Chaitra S" userId="ed1b9000-7d66-4ea4-bce3-0c9a63ca3c92" providerId="ADAL" clId="{86F7F3E9-8555-4C3B-B22C-9F9524F382F4}" dt="2024-05-21T10:58:47.523" v="4223" actId="478"/>
          <ac:spMkLst>
            <pc:docMk/>
            <pc:sldMk cId="1912147909" sldId="299"/>
            <ac:spMk id="2" creationId="{6851A740-CBD2-1B65-6C16-6BCE4EAAF3B1}"/>
          </ac:spMkLst>
        </pc:spChg>
        <pc:spChg chg="del">
          <ac:chgData name="Chaitra S" userId="ed1b9000-7d66-4ea4-bce3-0c9a63ca3c92" providerId="ADAL" clId="{86F7F3E9-8555-4C3B-B22C-9F9524F382F4}" dt="2024-05-21T10:58:47.523" v="4223" actId="478"/>
          <ac:spMkLst>
            <pc:docMk/>
            <pc:sldMk cId="1912147909" sldId="299"/>
            <ac:spMk id="3" creationId="{598DC12C-B349-65AF-1C70-42388583120D}"/>
          </ac:spMkLst>
        </pc:spChg>
        <pc:spChg chg="del">
          <ac:chgData name="Chaitra S" userId="ed1b9000-7d66-4ea4-bce3-0c9a63ca3c92" providerId="ADAL" clId="{86F7F3E9-8555-4C3B-B22C-9F9524F382F4}" dt="2024-05-21T10:58:47.523" v="4223" actId="478"/>
          <ac:spMkLst>
            <pc:docMk/>
            <pc:sldMk cId="1912147909" sldId="299"/>
            <ac:spMk id="4" creationId="{683F6F56-F0D4-198A-0268-4FAC10F93958}"/>
          </ac:spMkLst>
        </pc:spChg>
      </pc:sldChg>
      <pc:sldChg chg="addSp delSp modSp new mod ord">
        <pc:chgData name="Chaitra S" userId="ed1b9000-7d66-4ea4-bce3-0c9a63ca3c92" providerId="ADAL" clId="{86F7F3E9-8555-4C3B-B22C-9F9524F382F4}" dt="2024-05-22T17:01:01.642" v="4519" actId="22"/>
        <pc:sldMkLst>
          <pc:docMk/>
          <pc:sldMk cId="3175533212" sldId="299"/>
        </pc:sldMkLst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" creationId="{6B128175-0424-880E-648C-7C189EFA2E73}"/>
          </ac:spMkLst>
        </pc:spChg>
        <pc:spChg chg="del">
          <ac:chgData name="Chaitra S" userId="ed1b9000-7d66-4ea4-bce3-0c9a63ca3c92" providerId="ADAL" clId="{86F7F3E9-8555-4C3B-B22C-9F9524F382F4}" dt="2024-05-21T11:06:56.496" v="4242" actId="478"/>
          <ac:spMkLst>
            <pc:docMk/>
            <pc:sldMk cId="3175533212" sldId="299"/>
            <ac:spMk id="2" creationId="{8C482474-E738-D023-6C45-1203AE7062A1}"/>
          </ac:spMkLst>
        </pc:spChg>
        <pc:spChg chg="del">
          <ac:chgData name="Chaitra S" userId="ed1b9000-7d66-4ea4-bce3-0c9a63ca3c92" providerId="ADAL" clId="{86F7F3E9-8555-4C3B-B22C-9F9524F382F4}" dt="2024-05-21T11:06:56.496" v="4242" actId="478"/>
          <ac:spMkLst>
            <pc:docMk/>
            <pc:sldMk cId="3175533212" sldId="299"/>
            <ac:spMk id="3" creationId="{23E438BA-ABAA-558D-A407-FE13E11E1C2F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3" creationId="{F06E2C59-39B0-B744-2244-7D7B9A9B76C0}"/>
          </ac:spMkLst>
        </pc:spChg>
        <pc:spChg chg="add mod">
          <ac:chgData name="Chaitra S" userId="ed1b9000-7d66-4ea4-bce3-0c9a63ca3c92" providerId="ADAL" clId="{86F7F3E9-8555-4C3B-B22C-9F9524F382F4}" dt="2024-05-21T11:07:12.118" v="4260" actId="20577"/>
          <ac:spMkLst>
            <pc:docMk/>
            <pc:sldMk cId="3175533212" sldId="299"/>
            <ac:spMk id="4" creationId="{4BF89552-1C70-69D8-DF85-63274CE39CA9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6" creationId="{B9CF1F1E-FF24-854A-4BC8-FF1F19E71F01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8" creationId="{A5164B8F-EAEF-0574-D894-D94A048B1510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9" creationId="{9A406B1D-5576-2403-15E5-0C662495A087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10" creationId="{645B0F92-E458-E50B-74F3-B437D7087768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13" creationId="{15A8F91D-2736-BA91-4F3A-E17BD4320735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14" creationId="{07A83C38-CAE2-A160-1936-B2CFB8276984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15" creationId="{5F67DF0E-88A5-BBF9-224A-4FF34BE503EF}"/>
          </ac:spMkLst>
        </pc:spChg>
        <pc:spChg chg="mod">
          <ac:chgData name="Chaitra S" userId="ed1b9000-7d66-4ea4-bce3-0c9a63ca3c92" providerId="ADAL" clId="{86F7F3E9-8555-4C3B-B22C-9F9524F382F4}" dt="2024-05-21T11:27:36.323" v="4341"/>
          <ac:spMkLst>
            <pc:docMk/>
            <pc:sldMk cId="3175533212" sldId="299"/>
            <ac:spMk id="16" creationId="{E6DA72F3-B566-08C4-08CC-F85F4DEDC1CD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17" creationId="{E753B0A5-866E-0604-BD3D-DFAFC76335D8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18" creationId="{98FF9BED-7C42-3E59-5F70-1A3FBDA68C77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19" creationId="{7B5F9CE4-0E75-86B8-6440-BD17BC4138B2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0" creationId="{B77730B6-800A-15BA-82F5-1F58CE1DD579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1" creationId="{3D6C6F4F-D978-4C12-5E10-220BD878E25F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2" creationId="{A779DF5A-37D5-B9D5-841B-8CA3142DCDB2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4" creationId="{78486725-F0D5-BABF-71DB-AC35FF05B10B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6" creationId="{61244899-57CB-8734-444F-23D02D893CFF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28" creationId="{6C319A85-A20E-51FA-74FB-DA3C62E91BA3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30" creationId="{C9FDCF3D-329D-E095-C06B-7D891615E4DB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32" creationId="{50899193-3EF5-E2E2-190F-A3C130D8603E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34" creationId="{5B701F52-7184-C2E0-BA42-29DF05DBCC69}"/>
          </ac:spMkLst>
        </pc:spChg>
        <pc:spChg chg="add del mod">
          <ac:chgData name="Chaitra S" userId="ed1b9000-7d66-4ea4-bce3-0c9a63ca3c92" providerId="ADAL" clId="{86F7F3E9-8555-4C3B-B22C-9F9524F382F4}" dt="2024-05-22T06:04:22.670" v="4441" actId="478"/>
          <ac:spMkLst>
            <pc:docMk/>
            <pc:sldMk cId="3175533212" sldId="299"/>
            <ac:spMk id="36" creationId="{45A1FF58-624A-35CB-EB12-8AE503A3DD20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38" creationId="{1CBAC23A-D50D-BF49-4908-72ECFA9CA19D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39" creationId="{FB4E1D27-0F8C-6850-3FD9-748C5F2DDE75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0" creationId="{F280DD32-030D-1889-5AC0-374A55B96B6F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1" creationId="{360CFAC8-BA88-C5ED-C808-429EC2D90123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3" creationId="{11F56999-27B2-1FD7-7D08-B0D33F238BBE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4" creationId="{C1137EB8-C2E1-9D9C-0499-90719F093184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5" creationId="{A1A9A58E-F3ED-A06F-4BEE-6F074BEB5BA7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6" creationId="{60BAF480-93D7-F148-2371-151818890398}"/>
          </ac:spMkLst>
        </pc:spChg>
        <pc:spChg chg="mod">
          <ac:chgData name="Chaitra S" userId="ed1b9000-7d66-4ea4-bce3-0c9a63ca3c92" providerId="ADAL" clId="{86F7F3E9-8555-4C3B-B22C-9F9524F382F4}" dt="2024-05-22T06:02:40.753" v="4440" actId="1076"/>
          <ac:spMkLst>
            <pc:docMk/>
            <pc:sldMk cId="3175533212" sldId="299"/>
            <ac:spMk id="47" creationId="{100B40EB-2EC3-FD5B-3C5C-7E827C169AEB}"/>
          </ac:spMkLst>
        </pc:spChg>
        <pc:spChg chg="add del">
          <ac:chgData name="Chaitra S" userId="ed1b9000-7d66-4ea4-bce3-0c9a63ca3c92" providerId="ADAL" clId="{86F7F3E9-8555-4C3B-B22C-9F9524F382F4}" dt="2024-05-22T17:01:01.642" v="4519" actId="22"/>
          <ac:spMkLst>
            <pc:docMk/>
            <pc:sldMk cId="3175533212" sldId="299"/>
            <ac:spMk id="57" creationId="{37C236C5-71AA-6B75-06B8-FE7FCFFB1055}"/>
          </ac:spMkLst>
        </pc:spChg>
        <pc:grpChg chg="add mod">
          <ac:chgData name="Chaitra S" userId="ed1b9000-7d66-4ea4-bce3-0c9a63ca3c92" providerId="ADAL" clId="{86F7F3E9-8555-4C3B-B22C-9F9524F382F4}" dt="2024-05-21T11:27:36.323" v="4341"/>
          <ac:grpSpMkLst>
            <pc:docMk/>
            <pc:sldMk cId="3175533212" sldId="299"/>
            <ac:grpSpMk id="5" creationId="{33CE195C-C952-6261-D2DA-B5DC75BB23F1}"/>
          </ac:grpSpMkLst>
        </pc:grpChg>
        <pc:grpChg chg="mod">
          <ac:chgData name="Chaitra S" userId="ed1b9000-7d66-4ea4-bce3-0c9a63ca3c92" providerId="ADAL" clId="{86F7F3E9-8555-4C3B-B22C-9F9524F382F4}" dt="2024-05-21T11:27:36.323" v="4341"/>
          <ac:grpSpMkLst>
            <pc:docMk/>
            <pc:sldMk cId="3175533212" sldId="299"/>
            <ac:grpSpMk id="7" creationId="{78B8A6A6-14B6-3E32-F7AE-8AF84C05F8DC}"/>
          </ac:grpSpMkLst>
        </pc:grpChg>
        <pc:grpChg chg="add mod">
          <ac:chgData name="Chaitra S" userId="ed1b9000-7d66-4ea4-bce3-0c9a63ca3c92" providerId="ADAL" clId="{86F7F3E9-8555-4C3B-B22C-9F9524F382F4}" dt="2024-05-21T11:27:36.323" v="4341"/>
          <ac:grpSpMkLst>
            <pc:docMk/>
            <pc:sldMk cId="3175533212" sldId="299"/>
            <ac:grpSpMk id="11" creationId="{B7AD20E7-2EBF-11EA-9343-D5EE47AD7F04}"/>
          </ac:grpSpMkLst>
        </pc:grpChg>
        <pc:grpChg chg="mod">
          <ac:chgData name="Chaitra S" userId="ed1b9000-7d66-4ea4-bce3-0c9a63ca3c92" providerId="ADAL" clId="{86F7F3E9-8555-4C3B-B22C-9F9524F382F4}" dt="2024-05-21T11:27:36.323" v="4341"/>
          <ac:grpSpMkLst>
            <pc:docMk/>
            <pc:sldMk cId="3175533212" sldId="299"/>
            <ac:grpSpMk id="12" creationId="{76D3B1C2-1907-0B77-08F0-63F61DEF4078}"/>
          </ac:grpSpMkLst>
        </pc:grpChg>
        <pc:grpChg chg="add del mod">
          <ac:chgData name="Chaitra S" userId="ed1b9000-7d66-4ea4-bce3-0c9a63ca3c92" providerId="ADAL" clId="{86F7F3E9-8555-4C3B-B22C-9F9524F382F4}" dt="2024-05-22T06:04:22.670" v="4441" actId="478"/>
          <ac:grpSpMkLst>
            <pc:docMk/>
            <pc:sldMk cId="3175533212" sldId="299"/>
            <ac:grpSpMk id="37" creationId="{446CAB29-0397-9431-3867-6735FDF208E2}"/>
          </ac:grpSpMkLst>
        </pc:grpChg>
        <pc:grpChg chg="add del mod">
          <ac:chgData name="Chaitra S" userId="ed1b9000-7d66-4ea4-bce3-0c9a63ca3c92" providerId="ADAL" clId="{86F7F3E9-8555-4C3B-B22C-9F9524F382F4}" dt="2024-05-22T06:04:22.670" v="4441" actId="478"/>
          <ac:grpSpMkLst>
            <pc:docMk/>
            <pc:sldMk cId="3175533212" sldId="299"/>
            <ac:grpSpMk id="42" creationId="{1E6712C0-5B0B-F2B8-9853-53B8624A2E52}"/>
          </ac:grpSpMkLst>
        </pc:grpChg>
        <pc:graphicFrameChg chg="add mod modGraphic">
          <ac:chgData name="Chaitra S" userId="ed1b9000-7d66-4ea4-bce3-0c9a63ca3c92" providerId="ADAL" clId="{86F7F3E9-8555-4C3B-B22C-9F9524F382F4}" dt="2024-05-22T06:07:26.795" v="4478" actId="207"/>
          <ac:graphicFrameMkLst>
            <pc:docMk/>
            <pc:sldMk cId="3175533212" sldId="299"/>
            <ac:graphicFrameMk id="55" creationId="{B612A106-C85C-4566-B94C-655F2B6E5537}"/>
          </ac:graphicFrameMkLst>
        </pc:graphicFrame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48" creationId="{5319054B-6369-3848-FB23-491974FC5395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49" creationId="{AF311C39-7B1A-4478-9D31-D11488F87BF7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50" creationId="{802872D1-6C9C-21E0-4E0E-384FBFB31DDE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51" creationId="{DD74CE23-B90D-E50A-7E67-56989C4B756F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52" creationId="{7A0A435D-EC13-A014-C2A4-678DB0FF63F0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53" creationId="{EEAA0664-3403-0665-A500-296A68C42956}"/>
          </ac:picMkLst>
        </pc:picChg>
        <pc:picChg chg="add del mod">
          <ac:chgData name="Chaitra S" userId="ed1b9000-7d66-4ea4-bce3-0c9a63ca3c92" providerId="ADAL" clId="{86F7F3E9-8555-4C3B-B22C-9F9524F382F4}" dt="2024-05-22T06:04:22.670" v="4441" actId="478"/>
          <ac:picMkLst>
            <pc:docMk/>
            <pc:sldMk cId="3175533212" sldId="299"/>
            <ac:picMk id="54" creationId="{E974F32E-AEF5-C174-777C-93BCE01650E5}"/>
          </ac:picMkLst>
        </pc:pic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23" creationId="{6AAE4E8D-76D4-1699-D557-EB2A255ED6EC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25" creationId="{395F0C97-2DCC-0C51-2CA0-9BF8457291C8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27" creationId="{8DA1BB3D-D422-2161-59D3-4EF9CB4E80C1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29" creationId="{99C5BF0D-6BAA-FED5-04EA-E65F59980BBC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31" creationId="{6FBB847B-7D6F-B0AA-AF4E-86A0CB540FC5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33" creationId="{083454E0-7147-E9B0-BCA4-A34380E9C69A}"/>
          </ac:cxnSpMkLst>
        </pc:cxnChg>
        <pc:cxnChg chg="add del mod">
          <ac:chgData name="Chaitra S" userId="ed1b9000-7d66-4ea4-bce3-0c9a63ca3c92" providerId="ADAL" clId="{86F7F3E9-8555-4C3B-B22C-9F9524F382F4}" dt="2024-05-22T06:04:22.670" v="4441" actId="478"/>
          <ac:cxnSpMkLst>
            <pc:docMk/>
            <pc:sldMk cId="3175533212" sldId="299"/>
            <ac:cxnSpMk id="35" creationId="{CCE913BB-5DBB-48E8-31D7-7332EE5C03E2}"/>
          </ac:cxnSpMkLst>
        </pc:cxnChg>
      </pc:sldChg>
      <pc:sldChg chg="addSp delSp modSp new mod">
        <pc:chgData name="Chaitra S" userId="ed1b9000-7d66-4ea4-bce3-0c9a63ca3c92" providerId="ADAL" clId="{86F7F3E9-8555-4C3B-B22C-9F9524F382F4}" dt="2024-05-22T08:11:27.600" v="4479"/>
        <pc:sldMkLst>
          <pc:docMk/>
          <pc:sldMk cId="2113180825" sldId="300"/>
        </pc:sldMkLst>
        <pc:spChg chg="del">
          <ac:chgData name="Chaitra S" userId="ed1b9000-7d66-4ea4-bce3-0c9a63ca3c92" providerId="ADAL" clId="{86F7F3E9-8555-4C3B-B22C-9F9524F382F4}" dt="2024-05-21T11:08:38.174" v="4264" actId="478"/>
          <ac:spMkLst>
            <pc:docMk/>
            <pc:sldMk cId="2113180825" sldId="300"/>
            <ac:spMk id="2" creationId="{67A14EFA-C9E9-4AD3-CC71-5C21831D09C8}"/>
          </ac:spMkLst>
        </pc:spChg>
        <pc:spChg chg="del">
          <ac:chgData name="Chaitra S" userId="ed1b9000-7d66-4ea4-bce3-0c9a63ca3c92" providerId="ADAL" clId="{86F7F3E9-8555-4C3B-B22C-9F9524F382F4}" dt="2024-05-21T11:08:38.174" v="4264" actId="478"/>
          <ac:spMkLst>
            <pc:docMk/>
            <pc:sldMk cId="2113180825" sldId="300"/>
            <ac:spMk id="3" creationId="{5200BF82-E9AF-0223-A274-37890192DB5A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4" creationId="{F1E17EB3-619C-85C7-66C8-1D9EF07BC9FF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16" creationId="{C1219B1D-A09D-2BDA-4E24-644FA620E96C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17" creationId="{DA199717-6DE9-E254-3994-B34068CF3246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18" creationId="{EA61428B-AE48-101C-E7EA-4DFB8D14A40A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19" creationId="{0060E96F-10FE-CE32-5044-A3CCBA2AA071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20" creationId="{F2D33858-0BE4-AFB8-789C-F2FC10846928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21" creationId="{FEBEE3D8-4819-4711-F5CA-8EBDF5273985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22" creationId="{9F4784EB-F6A0-E6A4-56C5-B514CE1CDB71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27" creationId="{367B220D-9BE3-F940-2FF8-B57F78F3D92E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28" creationId="{98C54A59-1797-5A83-0BD2-04A24F213DB1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30" creationId="{BE6F64CF-9840-4A2E-4CBD-DEEAEC747851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32" creationId="{39842779-E5BB-850F-792D-969F8E6AC3E3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34" creationId="{4CD91229-7A06-AA3F-2066-56C5CC914020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36" creationId="{F1E8040A-B662-DF5F-429A-230E12ACB875}"/>
          </ac:spMkLst>
        </pc:spChg>
        <pc:spChg chg="add mod">
          <ac:chgData name="Chaitra S" userId="ed1b9000-7d66-4ea4-bce3-0c9a63ca3c92" providerId="ADAL" clId="{86F7F3E9-8555-4C3B-B22C-9F9524F382F4}" dt="2024-05-21T11:08:38.987" v="4265"/>
          <ac:spMkLst>
            <pc:docMk/>
            <pc:sldMk cId="2113180825" sldId="300"/>
            <ac:spMk id="38" creationId="{81008AAF-F0EB-7735-A5B8-C0588F9B93B4}"/>
          </ac:spMkLst>
        </pc:spChg>
        <pc:spChg chg="add mod">
          <ac:chgData name="Chaitra S" userId="ed1b9000-7d66-4ea4-bce3-0c9a63ca3c92" providerId="ADAL" clId="{86F7F3E9-8555-4C3B-B22C-9F9524F382F4}" dt="2024-05-21T11:08:57.467" v="4285" actId="20577"/>
          <ac:spMkLst>
            <pc:docMk/>
            <pc:sldMk cId="2113180825" sldId="300"/>
            <ac:spMk id="40" creationId="{D64E598A-7A56-41DD-0FC2-11248935A13A}"/>
          </ac:spMkLst>
        </pc:spChg>
        <pc:spChg chg="mod">
          <ac:chgData name="Chaitra S" userId="ed1b9000-7d66-4ea4-bce3-0c9a63ca3c92" providerId="ADAL" clId="{86F7F3E9-8555-4C3B-B22C-9F9524F382F4}" dt="2024-05-22T08:11:27.600" v="4479"/>
          <ac:spMkLst>
            <pc:docMk/>
            <pc:sldMk cId="2113180825" sldId="300"/>
            <ac:spMk id="41" creationId="{E0ACD39F-B71B-7500-DE4C-D686ADA9F288}"/>
          </ac:spMkLst>
        </pc:spChg>
        <pc:spChg chg="mod">
          <ac:chgData name="Chaitra S" userId="ed1b9000-7d66-4ea4-bce3-0c9a63ca3c92" providerId="ADAL" clId="{86F7F3E9-8555-4C3B-B22C-9F9524F382F4}" dt="2024-05-22T08:11:27.600" v="4479"/>
          <ac:spMkLst>
            <pc:docMk/>
            <pc:sldMk cId="2113180825" sldId="300"/>
            <ac:spMk id="42" creationId="{FB6191DC-2995-ECBC-0EBE-3B87AFA7871E}"/>
          </ac:spMkLst>
        </pc:spChg>
        <pc:spChg chg="mod">
          <ac:chgData name="Chaitra S" userId="ed1b9000-7d66-4ea4-bce3-0c9a63ca3c92" providerId="ADAL" clId="{86F7F3E9-8555-4C3B-B22C-9F9524F382F4}" dt="2024-05-22T08:11:27.600" v="4479"/>
          <ac:spMkLst>
            <pc:docMk/>
            <pc:sldMk cId="2113180825" sldId="300"/>
            <ac:spMk id="43" creationId="{7BDAB976-C239-97E5-D983-9D2139E448ED}"/>
          </ac:spMkLst>
        </pc:spChg>
        <pc:spChg chg="mod">
          <ac:chgData name="Chaitra S" userId="ed1b9000-7d66-4ea4-bce3-0c9a63ca3c92" providerId="ADAL" clId="{86F7F3E9-8555-4C3B-B22C-9F9524F382F4}" dt="2024-05-22T08:11:27.600" v="4479"/>
          <ac:spMkLst>
            <pc:docMk/>
            <pc:sldMk cId="2113180825" sldId="300"/>
            <ac:spMk id="44" creationId="{8D5F967D-25FE-8638-43F5-D14BAEFEBA49}"/>
          </ac:spMkLst>
        </pc:spChg>
        <pc:grpChg chg="add mod">
          <ac:chgData name="Chaitra S" userId="ed1b9000-7d66-4ea4-bce3-0c9a63ca3c92" providerId="ADAL" clId="{86F7F3E9-8555-4C3B-B22C-9F9524F382F4}" dt="2024-05-22T08:11:27.600" v="4479"/>
          <ac:grpSpMkLst>
            <pc:docMk/>
            <pc:sldMk cId="2113180825" sldId="300"/>
            <ac:grpSpMk id="2" creationId="{7E67332F-D6C8-F16E-A3A0-13602852650F}"/>
          </ac:grpSpMkLst>
        </pc:grpChg>
        <pc:grpChg chg="mod">
          <ac:chgData name="Chaitra S" userId="ed1b9000-7d66-4ea4-bce3-0c9a63ca3c92" providerId="ADAL" clId="{86F7F3E9-8555-4C3B-B22C-9F9524F382F4}" dt="2024-05-22T08:11:27.600" v="4479"/>
          <ac:grpSpMkLst>
            <pc:docMk/>
            <pc:sldMk cId="2113180825" sldId="300"/>
            <ac:grpSpMk id="3" creationId="{20A616C4-0B15-47AC-4BEC-F81D82EBDBD8}"/>
          </ac:grpSpMkLst>
        </pc:grp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5" creationId="{13AD077D-7473-EC89-8CB3-F1C7E2FD815B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6" creationId="{E006675A-D831-BC2E-B8BF-549E2DD47697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7" creationId="{D670FB89-F6A5-FC70-04F2-81087A8C7942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8" creationId="{3B9B6CA8-DBD1-A494-4135-D5C95D0E761C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9" creationId="{D33C7A40-4E80-92F4-96FA-7AD01DAD8E4D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10" creationId="{DA14169C-88EA-1E75-74F9-B4B92E80EFA5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11" creationId="{44EBE4B2-7F3B-2B55-ACEA-697F407AC5C2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12" creationId="{D06893CC-1554-A6EF-9401-921A41902EC8}"/>
          </ac:picMkLst>
        </pc:picChg>
        <pc:picChg chg="add mod">
          <ac:chgData name="Chaitra S" userId="ed1b9000-7d66-4ea4-bce3-0c9a63ca3c92" providerId="ADAL" clId="{86F7F3E9-8555-4C3B-B22C-9F9524F382F4}" dt="2024-05-21T11:08:38.987" v="4265"/>
          <ac:picMkLst>
            <pc:docMk/>
            <pc:sldMk cId="2113180825" sldId="300"/>
            <ac:picMk id="23" creationId="{6A7FA847-A088-5B9C-52D0-B9634AB34413}"/>
          </ac:picMkLst>
        </pc:pic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13" creationId="{2DC7D72C-068A-AA00-F27D-5F30DB8C668A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14" creationId="{CB484526-5C77-263C-5C36-BF6E8E4EF235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15" creationId="{D04AE8CF-C933-069E-305F-89837661E4EE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24" creationId="{01D06A5E-203F-898F-B58B-2020F05EFDB6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25" creationId="{35082846-D8D4-28AF-778D-B99E292E202A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26" creationId="{AF854F88-355C-A0A7-FD53-BD180D04094C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29" creationId="{E8D10C3F-DFAE-EDEB-ADEE-DA42AD8DB8CD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31" creationId="{8DF48660-3DF2-A0B0-340D-1E1616958193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33" creationId="{4B0A56C7-8DAA-12DA-B83D-6C8A3B4F0FA1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35" creationId="{E1AEFDE5-65B3-9CD6-FB5F-A98B06E6FC9E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37" creationId="{68CF08B0-0AA1-CE2F-70DB-4BA1E1CCE0B6}"/>
          </ac:cxnSpMkLst>
        </pc:cxnChg>
        <pc:cxnChg chg="add mod">
          <ac:chgData name="Chaitra S" userId="ed1b9000-7d66-4ea4-bce3-0c9a63ca3c92" providerId="ADAL" clId="{86F7F3E9-8555-4C3B-B22C-9F9524F382F4}" dt="2024-05-21T11:08:38.987" v="4265"/>
          <ac:cxnSpMkLst>
            <pc:docMk/>
            <pc:sldMk cId="2113180825" sldId="300"/>
            <ac:cxnSpMk id="39" creationId="{C270F7E0-D843-29BB-84C9-60B32836B1A1}"/>
          </ac:cxnSpMkLst>
        </pc:cxnChg>
      </pc:sldChg>
      <pc:sldChg chg="addSp modSp new mod">
        <pc:chgData name="Chaitra S" userId="ed1b9000-7d66-4ea4-bce3-0c9a63ca3c92" providerId="ADAL" clId="{86F7F3E9-8555-4C3B-B22C-9F9524F382F4}" dt="2024-05-21T11:27:21.968" v="4334" actId="167"/>
        <pc:sldMkLst>
          <pc:docMk/>
          <pc:sldMk cId="278041393" sldId="301"/>
        </pc:sldMkLst>
        <pc:spChg chg="add mod">
          <ac:chgData name="Chaitra S" userId="ed1b9000-7d66-4ea4-bce3-0c9a63ca3c92" providerId="ADAL" clId="{86F7F3E9-8555-4C3B-B22C-9F9524F382F4}" dt="2024-05-21T11:10:41.807" v="4306" actId="1076"/>
          <ac:spMkLst>
            <pc:docMk/>
            <pc:sldMk cId="278041393" sldId="301"/>
            <ac:spMk id="2" creationId="{DAA31C5F-DEE9-09B7-563B-167C49913511}"/>
          </ac:spMkLst>
        </pc:spChg>
        <pc:spChg chg="add mod">
          <ac:chgData name="Chaitra S" userId="ed1b9000-7d66-4ea4-bce3-0c9a63ca3c92" providerId="ADAL" clId="{86F7F3E9-8555-4C3B-B22C-9F9524F382F4}" dt="2024-05-21T11:09:57.703" v="4287"/>
          <ac:spMkLst>
            <pc:docMk/>
            <pc:sldMk cId="278041393" sldId="301"/>
            <ac:spMk id="3" creationId="{26ADA7AA-41CF-7EBA-1895-C58DCBC77AD6}"/>
          </ac:spMkLst>
        </pc:spChg>
        <pc:spChg chg="add mod">
          <ac:chgData name="Chaitra S" userId="ed1b9000-7d66-4ea4-bce3-0c9a63ca3c92" providerId="ADAL" clId="{86F7F3E9-8555-4C3B-B22C-9F9524F382F4}" dt="2024-05-21T11:09:57.703" v="4287"/>
          <ac:spMkLst>
            <pc:docMk/>
            <pc:sldMk cId="278041393" sldId="301"/>
            <ac:spMk id="4" creationId="{059CF783-D8D3-E1F2-F74B-684DECFD386D}"/>
          </ac:spMkLst>
        </pc:spChg>
        <pc:spChg chg="add mod">
          <ac:chgData name="Chaitra S" userId="ed1b9000-7d66-4ea4-bce3-0c9a63ca3c92" providerId="ADAL" clId="{86F7F3E9-8555-4C3B-B22C-9F9524F382F4}" dt="2024-05-21T11:09:57.703" v="4287"/>
          <ac:spMkLst>
            <pc:docMk/>
            <pc:sldMk cId="278041393" sldId="301"/>
            <ac:spMk id="5" creationId="{F8D83B36-F1AA-9B54-1EC1-76102B920D05}"/>
          </ac:spMkLst>
        </pc:spChg>
        <pc:spChg chg="add mod">
          <ac:chgData name="Chaitra S" userId="ed1b9000-7d66-4ea4-bce3-0c9a63ca3c92" providerId="ADAL" clId="{86F7F3E9-8555-4C3B-B22C-9F9524F382F4}" dt="2024-05-21T11:11:04.982" v="4312" actId="20577"/>
          <ac:spMkLst>
            <pc:docMk/>
            <pc:sldMk cId="278041393" sldId="301"/>
            <ac:spMk id="7" creationId="{EDE92C67-43E4-9939-3770-FBBBEA8A0AED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9" creationId="{BD8EA2F5-2F9E-235F-1F2F-BFA6182E08C7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1" creationId="{3092E307-90B4-B8AF-E05A-7F0EE43A22BD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2" creationId="{D74A8E98-0A4A-AF3B-FF7E-43DDC363A9D6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3" creationId="{60E25BCA-8A4F-8225-9F9B-7F2633B6315D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6" creationId="{401A8755-6864-442E-494E-084869036D2F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7" creationId="{51281C17-0F7D-9DE7-6DB1-F8282BC490F9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8" creationId="{86425A86-3293-23F7-9EBE-162D8DCAF587}"/>
          </ac:spMkLst>
        </pc:spChg>
        <pc:spChg chg="mod">
          <ac:chgData name="Chaitra S" userId="ed1b9000-7d66-4ea4-bce3-0c9a63ca3c92" providerId="ADAL" clId="{86F7F3E9-8555-4C3B-B22C-9F9524F382F4}" dt="2024-05-21T11:27:18.573" v="4333"/>
          <ac:spMkLst>
            <pc:docMk/>
            <pc:sldMk cId="278041393" sldId="301"/>
            <ac:spMk id="19" creationId="{4E9DFBD8-869C-2033-0FD8-51BB8BB33BD6}"/>
          </ac:spMkLst>
        </pc:spChg>
        <pc:grpChg chg="add mod ord">
          <ac:chgData name="Chaitra S" userId="ed1b9000-7d66-4ea4-bce3-0c9a63ca3c92" providerId="ADAL" clId="{86F7F3E9-8555-4C3B-B22C-9F9524F382F4}" dt="2024-05-21T11:27:21.968" v="4334" actId="167"/>
          <ac:grpSpMkLst>
            <pc:docMk/>
            <pc:sldMk cId="278041393" sldId="301"/>
            <ac:grpSpMk id="8" creationId="{5A3E5AF5-0F9F-ED94-B542-31C210943391}"/>
          </ac:grpSpMkLst>
        </pc:grpChg>
        <pc:grpChg chg="mod">
          <ac:chgData name="Chaitra S" userId="ed1b9000-7d66-4ea4-bce3-0c9a63ca3c92" providerId="ADAL" clId="{86F7F3E9-8555-4C3B-B22C-9F9524F382F4}" dt="2024-05-21T11:27:18.573" v="4333"/>
          <ac:grpSpMkLst>
            <pc:docMk/>
            <pc:sldMk cId="278041393" sldId="301"/>
            <ac:grpSpMk id="10" creationId="{06A6372D-8CB1-D201-534C-24FB79EF54A4}"/>
          </ac:grpSpMkLst>
        </pc:grpChg>
        <pc:grpChg chg="add mod ord">
          <ac:chgData name="Chaitra S" userId="ed1b9000-7d66-4ea4-bce3-0c9a63ca3c92" providerId="ADAL" clId="{86F7F3E9-8555-4C3B-B22C-9F9524F382F4}" dt="2024-05-21T11:27:21.968" v="4334" actId="167"/>
          <ac:grpSpMkLst>
            <pc:docMk/>
            <pc:sldMk cId="278041393" sldId="301"/>
            <ac:grpSpMk id="14" creationId="{50AF5149-A847-284C-782C-74A2A3B959DD}"/>
          </ac:grpSpMkLst>
        </pc:grpChg>
        <pc:grpChg chg="mod">
          <ac:chgData name="Chaitra S" userId="ed1b9000-7d66-4ea4-bce3-0c9a63ca3c92" providerId="ADAL" clId="{86F7F3E9-8555-4C3B-B22C-9F9524F382F4}" dt="2024-05-21T11:27:18.573" v="4333"/>
          <ac:grpSpMkLst>
            <pc:docMk/>
            <pc:sldMk cId="278041393" sldId="301"/>
            <ac:grpSpMk id="15" creationId="{085A2665-C836-D191-FDE0-A0CC72F4DFB0}"/>
          </ac:grpSpMkLst>
        </pc:grpChg>
        <pc:picChg chg="add mod">
          <ac:chgData name="Chaitra S" userId="ed1b9000-7d66-4ea4-bce3-0c9a63ca3c92" providerId="ADAL" clId="{86F7F3E9-8555-4C3B-B22C-9F9524F382F4}" dt="2024-05-21T11:09:57.703" v="4287"/>
          <ac:picMkLst>
            <pc:docMk/>
            <pc:sldMk cId="278041393" sldId="301"/>
            <ac:picMk id="6" creationId="{6CAC29FF-E0A2-AADA-1A02-3A7686D6944E}"/>
          </ac:picMkLst>
        </pc:picChg>
      </pc:sldChg>
      <pc:sldChg chg="addSp modSp new">
        <pc:chgData name="Chaitra S" userId="ed1b9000-7d66-4ea4-bce3-0c9a63ca3c92" providerId="ADAL" clId="{86F7F3E9-8555-4C3B-B22C-9F9524F382F4}" dt="2024-05-21T11:27:25.230" v="4335"/>
        <pc:sldMkLst>
          <pc:docMk/>
          <pc:sldMk cId="1058706977" sldId="302"/>
        </pc:sldMkLst>
        <pc:spChg chg="add mod">
          <ac:chgData name="Chaitra S" userId="ed1b9000-7d66-4ea4-bce3-0c9a63ca3c92" providerId="ADAL" clId="{86F7F3E9-8555-4C3B-B22C-9F9524F382F4}" dt="2024-05-21T11:11:28.081" v="4314"/>
          <ac:spMkLst>
            <pc:docMk/>
            <pc:sldMk cId="1058706977" sldId="302"/>
            <ac:spMk id="2" creationId="{34CAD3D6-CFAE-0C16-CB37-6EF58E15CE0F}"/>
          </ac:spMkLst>
        </pc:spChg>
        <pc:spChg chg="add mod">
          <ac:chgData name="Chaitra S" userId="ed1b9000-7d66-4ea4-bce3-0c9a63ca3c92" providerId="ADAL" clId="{86F7F3E9-8555-4C3B-B22C-9F9524F382F4}" dt="2024-05-21T11:11:28.081" v="4314"/>
          <ac:spMkLst>
            <pc:docMk/>
            <pc:sldMk cId="1058706977" sldId="302"/>
            <ac:spMk id="3" creationId="{82D42B71-3F67-580E-F1A9-F59D4FA97036}"/>
          </ac:spMkLst>
        </pc:spChg>
        <pc:spChg chg="add mod">
          <ac:chgData name="Chaitra S" userId="ed1b9000-7d66-4ea4-bce3-0c9a63ca3c92" providerId="ADAL" clId="{86F7F3E9-8555-4C3B-B22C-9F9524F382F4}" dt="2024-05-21T11:11:28.081" v="4314"/>
          <ac:spMkLst>
            <pc:docMk/>
            <pc:sldMk cId="1058706977" sldId="302"/>
            <ac:spMk id="4" creationId="{2B37F2F7-AE87-0C32-4F76-0DF521BFD578}"/>
          </ac:spMkLst>
        </pc:spChg>
        <pc:spChg chg="add mod">
          <ac:chgData name="Chaitra S" userId="ed1b9000-7d66-4ea4-bce3-0c9a63ca3c92" providerId="ADAL" clId="{86F7F3E9-8555-4C3B-B22C-9F9524F382F4}" dt="2024-05-21T11:11:28.081" v="4314"/>
          <ac:spMkLst>
            <pc:docMk/>
            <pc:sldMk cId="1058706977" sldId="302"/>
            <ac:spMk id="6" creationId="{7438A0FC-C5ED-6978-0378-B79B94CE2332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8" creationId="{6F0F9EDE-15B7-9B5B-9F6D-A1FC38D57F8F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0" creationId="{706B837F-F08E-996D-8863-969AECA3879A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1" creationId="{52F0E16B-28C1-7042-CB07-DBF60CDF212D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2" creationId="{4ABA9933-8F7D-C12C-2A9D-04227CDD9630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5" creationId="{0C7EC3AA-8604-E70C-BDA9-5F28A5F878FB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6" creationId="{AFB7056B-CAB7-CA45-C1FE-1B50E6081342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7" creationId="{5CAEA410-DA31-D383-6C2E-B6A79AD5CE9A}"/>
          </ac:spMkLst>
        </pc:spChg>
        <pc:spChg chg="mod">
          <ac:chgData name="Chaitra S" userId="ed1b9000-7d66-4ea4-bce3-0c9a63ca3c92" providerId="ADAL" clId="{86F7F3E9-8555-4C3B-B22C-9F9524F382F4}" dt="2024-05-21T11:27:25.230" v="4335"/>
          <ac:spMkLst>
            <pc:docMk/>
            <pc:sldMk cId="1058706977" sldId="302"/>
            <ac:spMk id="18" creationId="{0521B45D-928C-660A-DD8A-38FDF920E468}"/>
          </ac:spMkLst>
        </pc:spChg>
        <pc:grpChg chg="add mod">
          <ac:chgData name="Chaitra S" userId="ed1b9000-7d66-4ea4-bce3-0c9a63ca3c92" providerId="ADAL" clId="{86F7F3E9-8555-4C3B-B22C-9F9524F382F4}" dt="2024-05-21T11:27:25.230" v="4335"/>
          <ac:grpSpMkLst>
            <pc:docMk/>
            <pc:sldMk cId="1058706977" sldId="302"/>
            <ac:grpSpMk id="7" creationId="{9245DD29-45DE-88D1-4DEA-DFA426DA6913}"/>
          </ac:grpSpMkLst>
        </pc:grpChg>
        <pc:grpChg chg="mod">
          <ac:chgData name="Chaitra S" userId="ed1b9000-7d66-4ea4-bce3-0c9a63ca3c92" providerId="ADAL" clId="{86F7F3E9-8555-4C3B-B22C-9F9524F382F4}" dt="2024-05-21T11:27:25.230" v="4335"/>
          <ac:grpSpMkLst>
            <pc:docMk/>
            <pc:sldMk cId="1058706977" sldId="302"/>
            <ac:grpSpMk id="9" creationId="{941413F7-8AE7-4198-D399-DB64174648F7}"/>
          </ac:grpSpMkLst>
        </pc:grpChg>
        <pc:grpChg chg="add mod">
          <ac:chgData name="Chaitra S" userId="ed1b9000-7d66-4ea4-bce3-0c9a63ca3c92" providerId="ADAL" clId="{86F7F3E9-8555-4C3B-B22C-9F9524F382F4}" dt="2024-05-21T11:27:25.230" v="4335"/>
          <ac:grpSpMkLst>
            <pc:docMk/>
            <pc:sldMk cId="1058706977" sldId="302"/>
            <ac:grpSpMk id="13" creationId="{054B61E7-68A5-0AA3-9231-111B28A4D238}"/>
          </ac:grpSpMkLst>
        </pc:grpChg>
        <pc:grpChg chg="mod">
          <ac:chgData name="Chaitra S" userId="ed1b9000-7d66-4ea4-bce3-0c9a63ca3c92" providerId="ADAL" clId="{86F7F3E9-8555-4C3B-B22C-9F9524F382F4}" dt="2024-05-21T11:27:25.230" v="4335"/>
          <ac:grpSpMkLst>
            <pc:docMk/>
            <pc:sldMk cId="1058706977" sldId="302"/>
            <ac:grpSpMk id="14" creationId="{5BC2E0E0-D87D-AC81-2683-C95C489C2F96}"/>
          </ac:grpSpMkLst>
        </pc:grpChg>
        <pc:picChg chg="add mod">
          <ac:chgData name="Chaitra S" userId="ed1b9000-7d66-4ea4-bce3-0c9a63ca3c92" providerId="ADAL" clId="{86F7F3E9-8555-4C3B-B22C-9F9524F382F4}" dt="2024-05-21T11:11:28.081" v="4314"/>
          <ac:picMkLst>
            <pc:docMk/>
            <pc:sldMk cId="1058706977" sldId="302"/>
            <ac:picMk id="5" creationId="{AB9A4285-A136-CFD4-B3D4-BBA461C0C4B3}"/>
          </ac:picMkLst>
        </pc:picChg>
      </pc:sldChg>
      <pc:sldChg chg="addSp modSp new">
        <pc:chgData name="Chaitra S" userId="ed1b9000-7d66-4ea4-bce3-0c9a63ca3c92" providerId="ADAL" clId="{86F7F3E9-8555-4C3B-B22C-9F9524F382F4}" dt="2024-05-21T11:27:27.301" v="4336"/>
        <pc:sldMkLst>
          <pc:docMk/>
          <pc:sldMk cId="3172838268" sldId="303"/>
        </pc:sldMkLst>
        <pc:spChg chg="add mod">
          <ac:chgData name="Chaitra S" userId="ed1b9000-7d66-4ea4-bce3-0c9a63ca3c92" providerId="ADAL" clId="{86F7F3E9-8555-4C3B-B22C-9F9524F382F4}" dt="2024-05-21T11:12:01.996" v="4316"/>
          <ac:spMkLst>
            <pc:docMk/>
            <pc:sldMk cId="3172838268" sldId="303"/>
            <ac:spMk id="3" creationId="{7222825B-E2CC-47D5-9491-E0606C6278B1}"/>
          </ac:spMkLst>
        </pc:spChg>
        <pc:spChg chg="add mod">
          <ac:chgData name="Chaitra S" userId="ed1b9000-7d66-4ea4-bce3-0c9a63ca3c92" providerId="ADAL" clId="{86F7F3E9-8555-4C3B-B22C-9F9524F382F4}" dt="2024-05-21T11:12:01.996" v="4316"/>
          <ac:spMkLst>
            <pc:docMk/>
            <pc:sldMk cId="3172838268" sldId="303"/>
            <ac:spMk id="4" creationId="{15A4364F-7502-2FCE-8909-B6385253C43A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6" creationId="{5AC5BCEF-2C5D-B20C-B27B-5B1B4AB8A945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8" creationId="{875069F4-3D83-A6C2-7897-68FE326B5820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9" creationId="{0E698450-8849-157F-37D1-DC44661CD7C3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10" creationId="{EF290C89-472E-197B-0913-426EC8A0E887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13" creationId="{977FD491-36A3-A5BA-75A8-F2C42CA7F8CE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14" creationId="{CE6D52A4-763B-1EC6-13F6-10928A3053CC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15" creationId="{D19C92A3-3696-4C9C-7E73-6922684C5C03}"/>
          </ac:spMkLst>
        </pc:spChg>
        <pc:spChg chg="mod">
          <ac:chgData name="Chaitra S" userId="ed1b9000-7d66-4ea4-bce3-0c9a63ca3c92" providerId="ADAL" clId="{86F7F3E9-8555-4C3B-B22C-9F9524F382F4}" dt="2024-05-21T11:27:27.301" v="4336"/>
          <ac:spMkLst>
            <pc:docMk/>
            <pc:sldMk cId="3172838268" sldId="303"/>
            <ac:spMk id="16" creationId="{9FB5D895-0299-A936-CB78-154D7962B431}"/>
          </ac:spMkLst>
        </pc:spChg>
        <pc:grpChg chg="add mod">
          <ac:chgData name="Chaitra S" userId="ed1b9000-7d66-4ea4-bce3-0c9a63ca3c92" providerId="ADAL" clId="{86F7F3E9-8555-4C3B-B22C-9F9524F382F4}" dt="2024-05-21T11:27:27.301" v="4336"/>
          <ac:grpSpMkLst>
            <pc:docMk/>
            <pc:sldMk cId="3172838268" sldId="303"/>
            <ac:grpSpMk id="5" creationId="{734C4D0F-F4C3-0050-41ED-0F810FC21B69}"/>
          </ac:grpSpMkLst>
        </pc:grpChg>
        <pc:grpChg chg="mod">
          <ac:chgData name="Chaitra S" userId="ed1b9000-7d66-4ea4-bce3-0c9a63ca3c92" providerId="ADAL" clId="{86F7F3E9-8555-4C3B-B22C-9F9524F382F4}" dt="2024-05-21T11:27:27.301" v="4336"/>
          <ac:grpSpMkLst>
            <pc:docMk/>
            <pc:sldMk cId="3172838268" sldId="303"/>
            <ac:grpSpMk id="7" creationId="{BFAA1285-EB51-BD13-B05D-128E25BF20C0}"/>
          </ac:grpSpMkLst>
        </pc:grpChg>
        <pc:grpChg chg="add mod">
          <ac:chgData name="Chaitra S" userId="ed1b9000-7d66-4ea4-bce3-0c9a63ca3c92" providerId="ADAL" clId="{86F7F3E9-8555-4C3B-B22C-9F9524F382F4}" dt="2024-05-21T11:27:27.301" v="4336"/>
          <ac:grpSpMkLst>
            <pc:docMk/>
            <pc:sldMk cId="3172838268" sldId="303"/>
            <ac:grpSpMk id="11" creationId="{F5F92C1B-90C6-69E1-ECE5-E5F9F2E79BE2}"/>
          </ac:grpSpMkLst>
        </pc:grpChg>
        <pc:grpChg chg="mod">
          <ac:chgData name="Chaitra S" userId="ed1b9000-7d66-4ea4-bce3-0c9a63ca3c92" providerId="ADAL" clId="{86F7F3E9-8555-4C3B-B22C-9F9524F382F4}" dt="2024-05-21T11:27:27.301" v="4336"/>
          <ac:grpSpMkLst>
            <pc:docMk/>
            <pc:sldMk cId="3172838268" sldId="303"/>
            <ac:grpSpMk id="12" creationId="{FA6E6B11-D1BF-3C66-30CC-6D8AD171F5AD}"/>
          </ac:grpSpMkLst>
        </pc:grpChg>
        <pc:picChg chg="add mod">
          <ac:chgData name="Chaitra S" userId="ed1b9000-7d66-4ea4-bce3-0c9a63ca3c92" providerId="ADAL" clId="{86F7F3E9-8555-4C3B-B22C-9F9524F382F4}" dt="2024-05-21T11:12:01.996" v="4316"/>
          <ac:picMkLst>
            <pc:docMk/>
            <pc:sldMk cId="3172838268" sldId="303"/>
            <ac:picMk id="2" creationId="{025B4701-2578-30BB-6843-0F62B257837F}"/>
          </ac:picMkLst>
        </pc:picChg>
      </pc:sldChg>
      <pc:sldChg chg="addSp modSp new">
        <pc:chgData name="Chaitra S" userId="ed1b9000-7d66-4ea4-bce3-0c9a63ca3c92" providerId="ADAL" clId="{86F7F3E9-8555-4C3B-B22C-9F9524F382F4}" dt="2024-05-21T11:27:29.064" v="4337"/>
        <pc:sldMkLst>
          <pc:docMk/>
          <pc:sldMk cId="2177788064" sldId="304"/>
        </pc:sldMkLst>
        <pc:spChg chg="add mod">
          <ac:chgData name="Chaitra S" userId="ed1b9000-7d66-4ea4-bce3-0c9a63ca3c92" providerId="ADAL" clId="{86F7F3E9-8555-4C3B-B22C-9F9524F382F4}" dt="2024-05-21T11:12:26.414" v="4318"/>
          <ac:spMkLst>
            <pc:docMk/>
            <pc:sldMk cId="2177788064" sldId="304"/>
            <ac:spMk id="3" creationId="{0839A3BD-6047-F007-8D64-61A4258011BA}"/>
          </ac:spMkLst>
        </pc:spChg>
        <pc:spChg chg="add mod">
          <ac:chgData name="Chaitra S" userId="ed1b9000-7d66-4ea4-bce3-0c9a63ca3c92" providerId="ADAL" clId="{86F7F3E9-8555-4C3B-B22C-9F9524F382F4}" dt="2024-05-21T11:12:26.414" v="4318"/>
          <ac:spMkLst>
            <pc:docMk/>
            <pc:sldMk cId="2177788064" sldId="304"/>
            <ac:spMk id="4" creationId="{995E4A82-FD83-1B14-C4B1-F5E05AD5FB37}"/>
          </ac:spMkLst>
        </pc:spChg>
        <pc:spChg chg="add mod">
          <ac:chgData name="Chaitra S" userId="ed1b9000-7d66-4ea4-bce3-0c9a63ca3c92" providerId="ADAL" clId="{86F7F3E9-8555-4C3B-B22C-9F9524F382F4}" dt="2024-05-21T11:12:26.414" v="4318"/>
          <ac:spMkLst>
            <pc:docMk/>
            <pc:sldMk cId="2177788064" sldId="304"/>
            <ac:spMk id="5" creationId="{441B4BFE-9FB3-180D-2BA2-713CAE916958}"/>
          </ac:spMkLst>
        </pc:spChg>
        <pc:spChg chg="add mod">
          <ac:chgData name="Chaitra S" userId="ed1b9000-7d66-4ea4-bce3-0c9a63ca3c92" providerId="ADAL" clId="{86F7F3E9-8555-4C3B-B22C-9F9524F382F4}" dt="2024-05-21T11:12:26.414" v="4318"/>
          <ac:spMkLst>
            <pc:docMk/>
            <pc:sldMk cId="2177788064" sldId="304"/>
            <ac:spMk id="6" creationId="{38D5D66E-ECFF-C7A9-7204-81005801CA48}"/>
          </ac:spMkLst>
        </pc:spChg>
        <pc:spChg chg="add mod">
          <ac:chgData name="Chaitra S" userId="ed1b9000-7d66-4ea4-bce3-0c9a63ca3c92" providerId="ADAL" clId="{86F7F3E9-8555-4C3B-B22C-9F9524F382F4}" dt="2024-05-21T11:12:26.414" v="4318"/>
          <ac:spMkLst>
            <pc:docMk/>
            <pc:sldMk cId="2177788064" sldId="304"/>
            <ac:spMk id="7" creationId="{171B3C48-D0B7-1985-03DA-8FAC17B8FD9A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9" creationId="{913F8FEA-AE32-8889-379A-2D2D7FF78516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1" creationId="{6CFC5BF4-C383-EDA1-F325-8F48E4448F1C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2" creationId="{F7A6BC65-7B6B-D050-4F76-A7186907EC3F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3" creationId="{ED05D37A-7AC2-29BE-D497-0FB9F0F35833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6" creationId="{6CECEA9F-5162-7172-A185-06ADE9F5816B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7" creationId="{D9236EFA-D5EE-6D54-8552-A33451561256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8" creationId="{CC09B515-98DD-DDED-F1E9-D1FFDE093A17}"/>
          </ac:spMkLst>
        </pc:spChg>
        <pc:spChg chg="mod">
          <ac:chgData name="Chaitra S" userId="ed1b9000-7d66-4ea4-bce3-0c9a63ca3c92" providerId="ADAL" clId="{86F7F3E9-8555-4C3B-B22C-9F9524F382F4}" dt="2024-05-21T11:27:29.064" v="4337"/>
          <ac:spMkLst>
            <pc:docMk/>
            <pc:sldMk cId="2177788064" sldId="304"/>
            <ac:spMk id="19" creationId="{BDC388A1-7E83-59FC-1427-4DB90CD410F3}"/>
          </ac:spMkLst>
        </pc:spChg>
        <pc:grpChg chg="add mod">
          <ac:chgData name="Chaitra S" userId="ed1b9000-7d66-4ea4-bce3-0c9a63ca3c92" providerId="ADAL" clId="{86F7F3E9-8555-4C3B-B22C-9F9524F382F4}" dt="2024-05-21T11:27:29.064" v="4337"/>
          <ac:grpSpMkLst>
            <pc:docMk/>
            <pc:sldMk cId="2177788064" sldId="304"/>
            <ac:grpSpMk id="8" creationId="{FFFD48DB-602C-FD80-C4DF-36780CF6968A}"/>
          </ac:grpSpMkLst>
        </pc:grpChg>
        <pc:grpChg chg="mod">
          <ac:chgData name="Chaitra S" userId="ed1b9000-7d66-4ea4-bce3-0c9a63ca3c92" providerId="ADAL" clId="{86F7F3E9-8555-4C3B-B22C-9F9524F382F4}" dt="2024-05-21T11:27:29.064" v="4337"/>
          <ac:grpSpMkLst>
            <pc:docMk/>
            <pc:sldMk cId="2177788064" sldId="304"/>
            <ac:grpSpMk id="10" creationId="{839320AA-7BE1-59A4-7AFE-4E27F0CD55A8}"/>
          </ac:grpSpMkLst>
        </pc:grpChg>
        <pc:grpChg chg="add mod">
          <ac:chgData name="Chaitra S" userId="ed1b9000-7d66-4ea4-bce3-0c9a63ca3c92" providerId="ADAL" clId="{86F7F3E9-8555-4C3B-B22C-9F9524F382F4}" dt="2024-05-21T11:27:29.064" v="4337"/>
          <ac:grpSpMkLst>
            <pc:docMk/>
            <pc:sldMk cId="2177788064" sldId="304"/>
            <ac:grpSpMk id="14" creationId="{39A098D9-7871-D658-5A99-4C1E02E1F1DF}"/>
          </ac:grpSpMkLst>
        </pc:grpChg>
        <pc:grpChg chg="mod">
          <ac:chgData name="Chaitra S" userId="ed1b9000-7d66-4ea4-bce3-0c9a63ca3c92" providerId="ADAL" clId="{86F7F3E9-8555-4C3B-B22C-9F9524F382F4}" dt="2024-05-21T11:27:29.064" v="4337"/>
          <ac:grpSpMkLst>
            <pc:docMk/>
            <pc:sldMk cId="2177788064" sldId="304"/>
            <ac:grpSpMk id="15" creationId="{2A7E86F3-1E1D-1680-BD7F-F6840C2BBB08}"/>
          </ac:grpSpMkLst>
        </pc:grpChg>
        <pc:picChg chg="add mod">
          <ac:chgData name="Chaitra S" userId="ed1b9000-7d66-4ea4-bce3-0c9a63ca3c92" providerId="ADAL" clId="{86F7F3E9-8555-4C3B-B22C-9F9524F382F4}" dt="2024-05-21T11:12:26.414" v="4318"/>
          <ac:picMkLst>
            <pc:docMk/>
            <pc:sldMk cId="2177788064" sldId="304"/>
            <ac:picMk id="2" creationId="{9644BD5F-6FB7-3625-CDE9-4912122F1443}"/>
          </ac:picMkLst>
        </pc:picChg>
      </pc:sldChg>
      <pc:sldChg chg="addSp modSp new">
        <pc:chgData name="Chaitra S" userId="ed1b9000-7d66-4ea4-bce3-0c9a63ca3c92" providerId="ADAL" clId="{86F7F3E9-8555-4C3B-B22C-9F9524F382F4}" dt="2024-05-21T11:27:31.151" v="4338"/>
        <pc:sldMkLst>
          <pc:docMk/>
          <pc:sldMk cId="2001214610" sldId="305"/>
        </pc:sldMkLst>
        <pc:spChg chg="add mod">
          <ac:chgData name="Chaitra S" userId="ed1b9000-7d66-4ea4-bce3-0c9a63ca3c92" providerId="ADAL" clId="{86F7F3E9-8555-4C3B-B22C-9F9524F382F4}" dt="2024-05-21T11:23:00.002" v="4320"/>
          <ac:spMkLst>
            <pc:docMk/>
            <pc:sldMk cId="2001214610" sldId="305"/>
            <ac:spMk id="2" creationId="{2CAA14BB-5ECD-97AC-EB27-9E100E6919FF}"/>
          </ac:spMkLst>
        </pc:spChg>
        <pc:spChg chg="add mod">
          <ac:chgData name="Chaitra S" userId="ed1b9000-7d66-4ea4-bce3-0c9a63ca3c92" providerId="ADAL" clId="{86F7F3E9-8555-4C3B-B22C-9F9524F382F4}" dt="2024-05-21T11:23:00.002" v="4320"/>
          <ac:spMkLst>
            <pc:docMk/>
            <pc:sldMk cId="2001214610" sldId="305"/>
            <ac:spMk id="3" creationId="{58C6A151-2812-F1B8-1A0F-8E7B446788E3}"/>
          </ac:spMkLst>
        </pc:spChg>
        <pc:spChg chg="add mod">
          <ac:chgData name="Chaitra S" userId="ed1b9000-7d66-4ea4-bce3-0c9a63ca3c92" providerId="ADAL" clId="{86F7F3E9-8555-4C3B-B22C-9F9524F382F4}" dt="2024-05-21T11:23:00.002" v="4320"/>
          <ac:spMkLst>
            <pc:docMk/>
            <pc:sldMk cId="2001214610" sldId="305"/>
            <ac:spMk id="4" creationId="{8AB098B7-7D0C-157B-F816-17ABDE9BDD62}"/>
          </ac:spMkLst>
        </pc:spChg>
        <pc:spChg chg="add mod">
          <ac:chgData name="Chaitra S" userId="ed1b9000-7d66-4ea4-bce3-0c9a63ca3c92" providerId="ADAL" clId="{86F7F3E9-8555-4C3B-B22C-9F9524F382F4}" dt="2024-05-21T11:23:00.002" v="4320"/>
          <ac:spMkLst>
            <pc:docMk/>
            <pc:sldMk cId="2001214610" sldId="305"/>
            <ac:spMk id="5" creationId="{5EF6C096-F98C-776E-69C2-990E8FA0B544}"/>
          </ac:spMkLst>
        </pc:spChg>
        <pc:spChg chg="add mod">
          <ac:chgData name="Chaitra S" userId="ed1b9000-7d66-4ea4-bce3-0c9a63ca3c92" providerId="ADAL" clId="{86F7F3E9-8555-4C3B-B22C-9F9524F382F4}" dt="2024-05-21T11:23:00.002" v="4320"/>
          <ac:spMkLst>
            <pc:docMk/>
            <pc:sldMk cId="2001214610" sldId="305"/>
            <ac:spMk id="7" creationId="{32E3D7B9-76D9-C6B5-038A-88C4D2D5EEAA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0" creationId="{36ED1DFF-15C4-DC20-8778-656155B0A186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2" creationId="{FA18662E-AAA3-E2B0-7BD3-26CDDE284472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3" creationId="{BAF3D0A7-2AD1-706B-369A-A53E3957201D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4" creationId="{773AC432-4F9D-49B4-C33E-170C73C58751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7" creationId="{2E69AFFE-43F8-4C80-AFFD-02FF1B6D37EA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8" creationId="{BFF64FF6-2400-FB7D-4723-3E77392621DA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19" creationId="{C77EC8AB-8F46-A764-EA1C-7391B9387CAA}"/>
          </ac:spMkLst>
        </pc:spChg>
        <pc:spChg chg="mod">
          <ac:chgData name="Chaitra S" userId="ed1b9000-7d66-4ea4-bce3-0c9a63ca3c92" providerId="ADAL" clId="{86F7F3E9-8555-4C3B-B22C-9F9524F382F4}" dt="2024-05-21T11:27:31.151" v="4338"/>
          <ac:spMkLst>
            <pc:docMk/>
            <pc:sldMk cId="2001214610" sldId="305"/>
            <ac:spMk id="20" creationId="{45AE732E-4B53-1E8B-C665-F59BBC831090}"/>
          </ac:spMkLst>
        </pc:spChg>
        <pc:grpChg chg="add mod">
          <ac:chgData name="Chaitra S" userId="ed1b9000-7d66-4ea4-bce3-0c9a63ca3c92" providerId="ADAL" clId="{86F7F3E9-8555-4C3B-B22C-9F9524F382F4}" dt="2024-05-21T11:27:31.151" v="4338"/>
          <ac:grpSpMkLst>
            <pc:docMk/>
            <pc:sldMk cId="2001214610" sldId="305"/>
            <ac:grpSpMk id="9" creationId="{A352A86A-E66A-254C-8A40-5A8F610599EA}"/>
          </ac:grpSpMkLst>
        </pc:grpChg>
        <pc:grpChg chg="mod">
          <ac:chgData name="Chaitra S" userId="ed1b9000-7d66-4ea4-bce3-0c9a63ca3c92" providerId="ADAL" clId="{86F7F3E9-8555-4C3B-B22C-9F9524F382F4}" dt="2024-05-21T11:27:31.151" v="4338"/>
          <ac:grpSpMkLst>
            <pc:docMk/>
            <pc:sldMk cId="2001214610" sldId="305"/>
            <ac:grpSpMk id="11" creationId="{D65CF090-5F08-CD3E-E5A9-FB7ED0C8ACF7}"/>
          </ac:grpSpMkLst>
        </pc:grpChg>
        <pc:grpChg chg="add mod">
          <ac:chgData name="Chaitra S" userId="ed1b9000-7d66-4ea4-bce3-0c9a63ca3c92" providerId="ADAL" clId="{86F7F3E9-8555-4C3B-B22C-9F9524F382F4}" dt="2024-05-21T11:27:31.151" v="4338"/>
          <ac:grpSpMkLst>
            <pc:docMk/>
            <pc:sldMk cId="2001214610" sldId="305"/>
            <ac:grpSpMk id="15" creationId="{B84395CC-DDC6-B36E-6A32-88C66D3D55E2}"/>
          </ac:grpSpMkLst>
        </pc:grpChg>
        <pc:grpChg chg="mod">
          <ac:chgData name="Chaitra S" userId="ed1b9000-7d66-4ea4-bce3-0c9a63ca3c92" providerId="ADAL" clId="{86F7F3E9-8555-4C3B-B22C-9F9524F382F4}" dt="2024-05-21T11:27:31.151" v="4338"/>
          <ac:grpSpMkLst>
            <pc:docMk/>
            <pc:sldMk cId="2001214610" sldId="305"/>
            <ac:grpSpMk id="16" creationId="{B0594663-B5B6-8A68-EC05-A56A983E5067}"/>
          </ac:grpSpMkLst>
        </pc:grpChg>
        <pc:picChg chg="add mod">
          <ac:chgData name="Chaitra S" userId="ed1b9000-7d66-4ea4-bce3-0c9a63ca3c92" providerId="ADAL" clId="{86F7F3E9-8555-4C3B-B22C-9F9524F382F4}" dt="2024-05-21T11:23:00.002" v="4320"/>
          <ac:picMkLst>
            <pc:docMk/>
            <pc:sldMk cId="2001214610" sldId="305"/>
            <ac:picMk id="6" creationId="{59BA1CE2-8AEA-5164-FECA-7ABC0258722D}"/>
          </ac:picMkLst>
        </pc:picChg>
        <pc:picChg chg="add mod">
          <ac:chgData name="Chaitra S" userId="ed1b9000-7d66-4ea4-bce3-0c9a63ca3c92" providerId="ADAL" clId="{86F7F3E9-8555-4C3B-B22C-9F9524F382F4}" dt="2024-05-21T11:23:00.002" v="4320"/>
          <ac:picMkLst>
            <pc:docMk/>
            <pc:sldMk cId="2001214610" sldId="305"/>
            <ac:picMk id="8" creationId="{47E243F9-7D48-BC06-9792-B7FF18485BFC}"/>
          </ac:picMkLst>
        </pc:picChg>
      </pc:sldChg>
      <pc:sldChg chg="addSp modSp new">
        <pc:chgData name="Chaitra S" userId="ed1b9000-7d66-4ea4-bce3-0c9a63ca3c92" providerId="ADAL" clId="{86F7F3E9-8555-4C3B-B22C-9F9524F382F4}" dt="2024-05-21T11:27:32.648" v="4339"/>
        <pc:sldMkLst>
          <pc:docMk/>
          <pc:sldMk cId="4076833285" sldId="306"/>
        </pc:sldMkLst>
        <pc:spChg chg="add mod">
          <ac:chgData name="Chaitra S" userId="ed1b9000-7d66-4ea4-bce3-0c9a63ca3c92" providerId="ADAL" clId="{86F7F3E9-8555-4C3B-B22C-9F9524F382F4}" dt="2024-05-21T11:23:12.527" v="4322"/>
          <ac:spMkLst>
            <pc:docMk/>
            <pc:sldMk cId="4076833285" sldId="306"/>
            <ac:spMk id="3" creationId="{2C72039A-48C8-4948-CB5B-D8FCEFDC9077}"/>
          </ac:spMkLst>
        </pc:spChg>
        <pc:spChg chg="add mod">
          <ac:chgData name="Chaitra S" userId="ed1b9000-7d66-4ea4-bce3-0c9a63ca3c92" providerId="ADAL" clId="{86F7F3E9-8555-4C3B-B22C-9F9524F382F4}" dt="2024-05-21T11:23:12.527" v="4322"/>
          <ac:spMkLst>
            <pc:docMk/>
            <pc:sldMk cId="4076833285" sldId="306"/>
            <ac:spMk id="5" creationId="{2B79A88B-5926-32D9-45C8-229C695112BF}"/>
          </ac:spMkLst>
        </pc:spChg>
        <pc:spChg chg="add mod">
          <ac:chgData name="Chaitra S" userId="ed1b9000-7d66-4ea4-bce3-0c9a63ca3c92" providerId="ADAL" clId="{86F7F3E9-8555-4C3B-B22C-9F9524F382F4}" dt="2024-05-21T11:23:12.527" v="4322"/>
          <ac:spMkLst>
            <pc:docMk/>
            <pc:sldMk cId="4076833285" sldId="306"/>
            <ac:spMk id="7" creationId="{4D1B3886-C52A-EA7B-D59D-4796248FEE19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9" creationId="{2EEFB8E8-CB30-266B-7D2F-C25BFC5F28A1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1" creationId="{D1C1523C-0E44-4740-BA13-EE391C5B6CE6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2" creationId="{0E4D41AB-66D7-2A32-999B-FCFBAB23563C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3" creationId="{3D6E9013-EE65-FEEF-8206-3F470FCB896F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6" creationId="{E96FF6AF-A3CC-FE1C-2FC3-3DB5DC2A1AA2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7" creationId="{2F78E446-1260-EC94-551F-24CD8E7D6653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8" creationId="{07B4C168-A172-6173-732F-1A9183FB9783}"/>
          </ac:spMkLst>
        </pc:spChg>
        <pc:spChg chg="mod">
          <ac:chgData name="Chaitra S" userId="ed1b9000-7d66-4ea4-bce3-0c9a63ca3c92" providerId="ADAL" clId="{86F7F3E9-8555-4C3B-B22C-9F9524F382F4}" dt="2024-05-21T11:27:32.648" v="4339"/>
          <ac:spMkLst>
            <pc:docMk/>
            <pc:sldMk cId="4076833285" sldId="306"/>
            <ac:spMk id="19" creationId="{84E444D9-AE93-0BDC-E46C-A7B6DA69EE22}"/>
          </ac:spMkLst>
        </pc:spChg>
        <pc:grpChg chg="add mod">
          <ac:chgData name="Chaitra S" userId="ed1b9000-7d66-4ea4-bce3-0c9a63ca3c92" providerId="ADAL" clId="{86F7F3E9-8555-4C3B-B22C-9F9524F382F4}" dt="2024-05-21T11:27:32.648" v="4339"/>
          <ac:grpSpMkLst>
            <pc:docMk/>
            <pc:sldMk cId="4076833285" sldId="306"/>
            <ac:grpSpMk id="8" creationId="{04AA6557-8DBF-4741-8AD5-9D5BB90E90A4}"/>
          </ac:grpSpMkLst>
        </pc:grpChg>
        <pc:grpChg chg="mod">
          <ac:chgData name="Chaitra S" userId="ed1b9000-7d66-4ea4-bce3-0c9a63ca3c92" providerId="ADAL" clId="{86F7F3E9-8555-4C3B-B22C-9F9524F382F4}" dt="2024-05-21T11:27:32.648" v="4339"/>
          <ac:grpSpMkLst>
            <pc:docMk/>
            <pc:sldMk cId="4076833285" sldId="306"/>
            <ac:grpSpMk id="10" creationId="{D7959A56-FE9F-98B5-6A0A-CD7CA92C26FB}"/>
          </ac:grpSpMkLst>
        </pc:grpChg>
        <pc:grpChg chg="add mod">
          <ac:chgData name="Chaitra S" userId="ed1b9000-7d66-4ea4-bce3-0c9a63ca3c92" providerId="ADAL" clId="{86F7F3E9-8555-4C3B-B22C-9F9524F382F4}" dt="2024-05-21T11:27:32.648" v="4339"/>
          <ac:grpSpMkLst>
            <pc:docMk/>
            <pc:sldMk cId="4076833285" sldId="306"/>
            <ac:grpSpMk id="14" creationId="{6CBD7B18-1CF6-B7DE-F5B3-8C2AF0AC1A5B}"/>
          </ac:grpSpMkLst>
        </pc:grpChg>
        <pc:grpChg chg="mod">
          <ac:chgData name="Chaitra S" userId="ed1b9000-7d66-4ea4-bce3-0c9a63ca3c92" providerId="ADAL" clId="{86F7F3E9-8555-4C3B-B22C-9F9524F382F4}" dt="2024-05-21T11:27:32.648" v="4339"/>
          <ac:grpSpMkLst>
            <pc:docMk/>
            <pc:sldMk cId="4076833285" sldId="306"/>
            <ac:grpSpMk id="15" creationId="{8764E124-7199-3EA7-A402-AAE4C0DD452B}"/>
          </ac:grpSpMkLst>
        </pc:grpChg>
        <pc:picChg chg="add mod">
          <ac:chgData name="Chaitra S" userId="ed1b9000-7d66-4ea4-bce3-0c9a63ca3c92" providerId="ADAL" clId="{86F7F3E9-8555-4C3B-B22C-9F9524F382F4}" dt="2024-05-21T11:23:12.527" v="4322"/>
          <ac:picMkLst>
            <pc:docMk/>
            <pc:sldMk cId="4076833285" sldId="306"/>
            <ac:picMk id="2" creationId="{36F04F91-3F36-07B5-1633-8618A224F2AA}"/>
          </ac:picMkLst>
        </pc:picChg>
        <pc:picChg chg="add mod">
          <ac:chgData name="Chaitra S" userId="ed1b9000-7d66-4ea4-bce3-0c9a63ca3c92" providerId="ADAL" clId="{86F7F3E9-8555-4C3B-B22C-9F9524F382F4}" dt="2024-05-21T11:23:12.527" v="4322"/>
          <ac:picMkLst>
            <pc:docMk/>
            <pc:sldMk cId="4076833285" sldId="306"/>
            <ac:picMk id="4" creationId="{33B54B81-47FE-EF3A-43FB-55E154C7EABC}"/>
          </ac:picMkLst>
        </pc:picChg>
        <pc:picChg chg="add mod">
          <ac:chgData name="Chaitra S" userId="ed1b9000-7d66-4ea4-bce3-0c9a63ca3c92" providerId="ADAL" clId="{86F7F3E9-8555-4C3B-B22C-9F9524F382F4}" dt="2024-05-21T11:23:12.527" v="4322"/>
          <ac:picMkLst>
            <pc:docMk/>
            <pc:sldMk cId="4076833285" sldId="306"/>
            <ac:picMk id="6" creationId="{5F688371-A1C2-B931-7A3E-B9547CECC4D9}"/>
          </ac:picMkLst>
        </pc:picChg>
      </pc:sldChg>
      <pc:sldChg chg="addSp modSp new">
        <pc:chgData name="Chaitra S" userId="ed1b9000-7d66-4ea4-bce3-0c9a63ca3c92" providerId="ADAL" clId="{86F7F3E9-8555-4C3B-B22C-9F9524F382F4}" dt="2024-05-21T11:27:34.545" v="4340"/>
        <pc:sldMkLst>
          <pc:docMk/>
          <pc:sldMk cId="937987492" sldId="307"/>
        </pc:sldMkLst>
        <pc:spChg chg="add mod">
          <ac:chgData name="Chaitra S" userId="ed1b9000-7d66-4ea4-bce3-0c9a63ca3c92" providerId="ADAL" clId="{86F7F3E9-8555-4C3B-B22C-9F9524F382F4}" dt="2024-05-21T11:23:29.084" v="4324"/>
          <ac:spMkLst>
            <pc:docMk/>
            <pc:sldMk cId="937987492" sldId="307"/>
            <ac:spMk id="2" creationId="{FDD58798-C863-9427-34CB-710DFA91A5A6}"/>
          </ac:spMkLst>
        </pc:spChg>
        <pc:spChg chg="add mod">
          <ac:chgData name="Chaitra S" userId="ed1b9000-7d66-4ea4-bce3-0c9a63ca3c92" providerId="ADAL" clId="{86F7F3E9-8555-4C3B-B22C-9F9524F382F4}" dt="2024-05-21T11:23:29.084" v="4324"/>
          <ac:spMkLst>
            <pc:docMk/>
            <pc:sldMk cId="937987492" sldId="307"/>
            <ac:spMk id="3" creationId="{9C38CFF1-8456-AE64-3A0B-27C97B6E7C1D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7" creationId="{7EBBD568-0A7B-4CC8-9ED0-0BE2C4479531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9" creationId="{BD74A0BF-1C18-821E-07D9-84299C33761C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0" creationId="{4E26961D-0401-5DB3-984E-2FE68248EE66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1" creationId="{69DB3E8B-335C-362E-0D5B-465285C24A12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4" creationId="{E3DD0F3E-96D8-7458-DE1A-7EB1E5247057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5" creationId="{AA6F6B50-0DB5-E241-72F7-0A81D7D8BE34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6" creationId="{05473A9C-4718-ABDD-2BC1-2CBD400683E6}"/>
          </ac:spMkLst>
        </pc:spChg>
        <pc:spChg chg="mod">
          <ac:chgData name="Chaitra S" userId="ed1b9000-7d66-4ea4-bce3-0c9a63ca3c92" providerId="ADAL" clId="{86F7F3E9-8555-4C3B-B22C-9F9524F382F4}" dt="2024-05-21T11:27:34.545" v="4340"/>
          <ac:spMkLst>
            <pc:docMk/>
            <pc:sldMk cId="937987492" sldId="307"/>
            <ac:spMk id="17" creationId="{FFEB84DC-E24B-F909-616F-09E771879B0C}"/>
          </ac:spMkLst>
        </pc:spChg>
        <pc:grpChg chg="add mod">
          <ac:chgData name="Chaitra S" userId="ed1b9000-7d66-4ea4-bce3-0c9a63ca3c92" providerId="ADAL" clId="{86F7F3E9-8555-4C3B-B22C-9F9524F382F4}" dt="2024-05-21T11:27:34.545" v="4340"/>
          <ac:grpSpMkLst>
            <pc:docMk/>
            <pc:sldMk cId="937987492" sldId="307"/>
            <ac:grpSpMk id="6" creationId="{DA600808-64D9-5BA8-CC74-C5E4D632187D}"/>
          </ac:grpSpMkLst>
        </pc:grpChg>
        <pc:grpChg chg="mod">
          <ac:chgData name="Chaitra S" userId="ed1b9000-7d66-4ea4-bce3-0c9a63ca3c92" providerId="ADAL" clId="{86F7F3E9-8555-4C3B-B22C-9F9524F382F4}" dt="2024-05-21T11:27:34.545" v="4340"/>
          <ac:grpSpMkLst>
            <pc:docMk/>
            <pc:sldMk cId="937987492" sldId="307"/>
            <ac:grpSpMk id="8" creationId="{778C16D4-66A1-E393-D504-2669305107CE}"/>
          </ac:grpSpMkLst>
        </pc:grpChg>
        <pc:grpChg chg="add mod">
          <ac:chgData name="Chaitra S" userId="ed1b9000-7d66-4ea4-bce3-0c9a63ca3c92" providerId="ADAL" clId="{86F7F3E9-8555-4C3B-B22C-9F9524F382F4}" dt="2024-05-21T11:27:34.545" v="4340"/>
          <ac:grpSpMkLst>
            <pc:docMk/>
            <pc:sldMk cId="937987492" sldId="307"/>
            <ac:grpSpMk id="12" creationId="{E87D0FDE-B413-D16E-6E23-C89613C7A2A5}"/>
          </ac:grpSpMkLst>
        </pc:grpChg>
        <pc:grpChg chg="mod">
          <ac:chgData name="Chaitra S" userId="ed1b9000-7d66-4ea4-bce3-0c9a63ca3c92" providerId="ADAL" clId="{86F7F3E9-8555-4C3B-B22C-9F9524F382F4}" dt="2024-05-21T11:27:34.545" v="4340"/>
          <ac:grpSpMkLst>
            <pc:docMk/>
            <pc:sldMk cId="937987492" sldId="307"/>
            <ac:grpSpMk id="13" creationId="{D0096F55-DD8E-1656-8B91-FC8E9B3ABA02}"/>
          </ac:grpSpMkLst>
        </pc:grpChg>
        <pc:picChg chg="add mod">
          <ac:chgData name="Chaitra S" userId="ed1b9000-7d66-4ea4-bce3-0c9a63ca3c92" providerId="ADAL" clId="{86F7F3E9-8555-4C3B-B22C-9F9524F382F4}" dt="2024-05-21T11:23:29.084" v="4324"/>
          <ac:picMkLst>
            <pc:docMk/>
            <pc:sldMk cId="937987492" sldId="307"/>
            <ac:picMk id="4" creationId="{EA20A735-BE07-9B7C-04A3-C9DA5E296EEB}"/>
          </ac:picMkLst>
        </pc:picChg>
        <pc:picChg chg="add mod">
          <ac:chgData name="Chaitra S" userId="ed1b9000-7d66-4ea4-bce3-0c9a63ca3c92" providerId="ADAL" clId="{86F7F3E9-8555-4C3B-B22C-9F9524F382F4}" dt="2024-05-21T11:23:29.084" v="4324"/>
          <ac:picMkLst>
            <pc:docMk/>
            <pc:sldMk cId="937987492" sldId="307"/>
            <ac:picMk id="5" creationId="{E9628EFB-F18A-C261-10CD-2F37BA0B6D08}"/>
          </ac:picMkLst>
        </pc:picChg>
      </pc:sldChg>
      <pc:sldChg chg="delSp modSp add mod">
        <pc:chgData name="Chaitra S" userId="ed1b9000-7d66-4ea4-bce3-0c9a63ca3c92" providerId="ADAL" clId="{86F7F3E9-8555-4C3B-B22C-9F9524F382F4}" dt="2024-05-22T06:00:36.602" v="4438" actId="1076"/>
        <pc:sldMkLst>
          <pc:docMk/>
          <pc:sldMk cId="1638747224" sldId="308"/>
        </pc:sldMkLst>
        <pc:spChg chg="mod">
          <ac:chgData name="Chaitra S" userId="ed1b9000-7d66-4ea4-bce3-0c9a63ca3c92" providerId="ADAL" clId="{86F7F3E9-8555-4C3B-B22C-9F9524F382F4}" dt="2024-05-22T05:59:51.786" v="4432" actId="1076"/>
          <ac:spMkLst>
            <pc:docMk/>
            <pc:sldMk cId="1638747224" sldId="308"/>
            <ac:spMk id="80" creationId="{D2521CEF-373F-3C3B-64F3-C978580E30D4}"/>
          </ac:spMkLst>
        </pc:spChg>
        <pc:spChg chg="mod">
          <ac:chgData name="Chaitra S" userId="ed1b9000-7d66-4ea4-bce3-0c9a63ca3c92" providerId="ADAL" clId="{86F7F3E9-8555-4C3B-B22C-9F9524F382F4}" dt="2024-05-22T05:59:51.786" v="4432" actId="1076"/>
          <ac:spMkLst>
            <pc:docMk/>
            <pc:sldMk cId="1638747224" sldId="308"/>
            <ac:spMk id="83" creationId="{822A6149-7C56-2F5B-827C-415C1608A87E}"/>
          </ac:spMkLst>
        </pc:spChg>
        <pc:spChg chg="mod">
          <ac:chgData name="Chaitra S" userId="ed1b9000-7d66-4ea4-bce3-0c9a63ca3c92" providerId="ADAL" clId="{86F7F3E9-8555-4C3B-B22C-9F9524F382F4}" dt="2024-05-22T05:59:51.786" v="4432" actId="1076"/>
          <ac:spMkLst>
            <pc:docMk/>
            <pc:sldMk cId="1638747224" sldId="308"/>
            <ac:spMk id="86" creationId="{BAD1E0C6-2CBF-27BB-6325-729461E8CB97}"/>
          </ac:spMkLst>
        </pc:spChg>
        <pc:spChg chg="mod topLvl">
          <ac:chgData name="Chaitra S" userId="ed1b9000-7d66-4ea4-bce3-0c9a63ca3c92" providerId="ADAL" clId="{86F7F3E9-8555-4C3B-B22C-9F9524F382F4}" dt="2024-05-22T06:00:36.602" v="4438" actId="1076"/>
          <ac:spMkLst>
            <pc:docMk/>
            <pc:sldMk cId="1638747224" sldId="308"/>
            <ac:spMk id="88" creationId="{50A202DF-B6E4-797C-898D-FA4CAB1AC277}"/>
          </ac:spMkLst>
        </pc:spChg>
        <pc:spChg chg="del topLvl">
          <ac:chgData name="Chaitra S" userId="ed1b9000-7d66-4ea4-bce3-0c9a63ca3c92" providerId="ADAL" clId="{86F7F3E9-8555-4C3B-B22C-9F9524F382F4}" dt="2024-05-22T06:00:03.139" v="4435" actId="478"/>
          <ac:spMkLst>
            <pc:docMk/>
            <pc:sldMk cId="1638747224" sldId="308"/>
            <ac:spMk id="89" creationId="{4B4DD3AB-2D96-7C6D-02A0-F0A2CB216068}"/>
          </ac:spMkLst>
        </pc:spChg>
        <pc:spChg chg="mod topLvl">
          <ac:chgData name="Chaitra S" userId="ed1b9000-7d66-4ea4-bce3-0c9a63ca3c92" providerId="ADAL" clId="{86F7F3E9-8555-4C3B-B22C-9F9524F382F4}" dt="2024-05-22T06:00:36.602" v="4438" actId="1076"/>
          <ac:spMkLst>
            <pc:docMk/>
            <pc:sldMk cId="1638747224" sldId="308"/>
            <ac:spMk id="92" creationId="{1862380C-B61C-4FB8-68C9-EFB5904D4229}"/>
          </ac:spMkLst>
        </pc:spChg>
        <pc:spChg chg="del topLvl">
          <ac:chgData name="Chaitra S" userId="ed1b9000-7d66-4ea4-bce3-0c9a63ca3c92" providerId="ADAL" clId="{86F7F3E9-8555-4C3B-B22C-9F9524F382F4}" dt="2024-05-22T05:59:59.466" v="4434" actId="478"/>
          <ac:spMkLst>
            <pc:docMk/>
            <pc:sldMk cId="1638747224" sldId="308"/>
            <ac:spMk id="93" creationId="{7B93CC41-2C7F-B79C-8C5C-4579461F569C}"/>
          </ac:spMkLst>
        </pc:spChg>
        <pc:spChg chg="mod topLvl">
          <ac:chgData name="Chaitra S" userId="ed1b9000-7d66-4ea4-bce3-0c9a63ca3c92" providerId="ADAL" clId="{86F7F3E9-8555-4C3B-B22C-9F9524F382F4}" dt="2024-05-22T06:00:36.602" v="4438" actId="1076"/>
          <ac:spMkLst>
            <pc:docMk/>
            <pc:sldMk cId="1638747224" sldId="308"/>
            <ac:spMk id="95" creationId="{472316D5-0E72-7F2D-44A5-C0127CE19F7F}"/>
          </ac:spMkLst>
        </pc:spChg>
        <pc:spChg chg="del topLvl">
          <ac:chgData name="Chaitra S" userId="ed1b9000-7d66-4ea4-bce3-0c9a63ca3c92" providerId="ADAL" clId="{86F7F3E9-8555-4C3B-B22C-9F9524F382F4}" dt="2024-05-22T05:59:56.962" v="4433" actId="478"/>
          <ac:spMkLst>
            <pc:docMk/>
            <pc:sldMk cId="1638747224" sldId="308"/>
            <ac:spMk id="96" creationId="{DCE123BE-38C4-5DD6-EFEE-5055C619C176}"/>
          </ac:spMkLst>
        </pc:spChg>
        <pc:grpChg chg="del">
          <ac:chgData name="Chaitra S" userId="ed1b9000-7d66-4ea4-bce3-0c9a63ca3c92" providerId="ADAL" clId="{86F7F3E9-8555-4C3B-B22C-9F9524F382F4}" dt="2024-05-22T05:59:59.466" v="4434" actId="478"/>
          <ac:grpSpMkLst>
            <pc:docMk/>
            <pc:sldMk cId="1638747224" sldId="308"/>
            <ac:grpSpMk id="91" creationId="{19D2E464-2C32-2B5B-C382-E650B775B1E0}"/>
          </ac:grpSpMkLst>
        </pc:grpChg>
        <pc:grpChg chg="del">
          <ac:chgData name="Chaitra S" userId="ed1b9000-7d66-4ea4-bce3-0c9a63ca3c92" providerId="ADAL" clId="{86F7F3E9-8555-4C3B-B22C-9F9524F382F4}" dt="2024-05-22T05:59:56.962" v="4433" actId="478"/>
          <ac:grpSpMkLst>
            <pc:docMk/>
            <pc:sldMk cId="1638747224" sldId="308"/>
            <ac:grpSpMk id="94" creationId="{CABA2EB1-19FB-491D-9D19-CF32DA01D2B7}"/>
          </ac:grpSpMkLst>
        </pc:grpChg>
        <pc:grpChg chg="del">
          <ac:chgData name="Chaitra S" userId="ed1b9000-7d66-4ea4-bce3-0c9a63ca3c92" providerId="ADAL" clId="{86F7F3E9-8555-4C3B-B22C-9F9524F382F4}" dt="2024-05-22T06:00:03.139" v="4435" actId="478"/>
          <ac:grpSpMkLst>
            <pc:docMk/>
            <pc:sldMk cId="1638747224" sldId="308"/>
            <ac:grpSpMk id="262" creationId="{165FBF07-9E78-FA69-C963-35C6C5EFEF6C}"/>
          </ac:grpSpMkLst>
        </pc:grpChg>
      </pc:sldChg>
      <pc:sldChg chg="add del">
        <pc:chgData name="Chaitra S" userId="ed1b9000-7d66-4ea4-bce3-0c9a63ca3c92" providerId="ADAL" clId="{86F7F3E9-8555-4C3B-B22C-9F9524F382F4}" dt="2024-05-21T11:25:29.522" v="4329" actId="47"/>
        <pc:sldMkLst>
          <pc:docMk/>
          <pc:sldMk cId="4235354690" sldId="308"/>
        </pc:sldMkLst>
      </pc:sldChg>
      <pc:sldChg chg="addSp delSp modSp add mod">
        <pc:chgData name="Chaitra S" userId="ed1b9000-7d66-4ea4-bce3-0c9a63ca3c92" providerId="ADAL" clId="{86F7F3E9-8555-4C3B-B22C-9F9524F382F4}" dt="2024-05-22T08:12:02.468" v="4498" actId="20577"/>
        <pc:sldMkLst>
          <pc:docMk/>
          <pc:sldMk cId="2648087094" sldId="309"/>
        </pc:sldMkLst>
        <pc:spChg chg="mod">
          <ac:chgData name="Chaitra S" userId="ed1b9000-7d66-4ea4-bce3-0c9a63ca3c92" providerId="ADAL" clId="{86F7F3E9-8555-4C3B-B22C-9F9524F382F4}" dt="2024-05-22T05:58:38.954" v="4428" actId="1076"/>
          <ac:spMkLst>
            <pc:docMk/>
            <pc:sldMk cId="2648087094" sldId="309"/>
            <ac:spMk id="80" creationId="{D2521CEF-373F-3C3B-64F3-C978580E30D4}"/>
          </ac:spMkLst>
        </pc:spChg>
        <pc:spChg chg="del">
          <ac:chgData name="Chaitra S" userId="ed1b9000-7d66-4ea4-bce3-0c9a63ca3c92" providerId="ADAL" clId="{86F7F3E9-8555-4C3B-B22C-9F9524F382F4}" dt="2024-05-22T05:57:43.205" v="4415" actId="478"/>
          <ac:spMkLst>
            <pc:docMk/>
            <pc:sldMk cId="2648087094" sldId="309"/>
            <ac:spMk id="81" creationId="{0FA53CB3-F782-714B-12DB-0BBA17CAF2DB}"/>
          </ac:spMkLst>
        </pc:spChg>
        <pc:spChg chg="mod">
          <ac:chgData name="Chaitra S" userId="ed1b9000-7d66-4ea4-bce3-0c9a63ca3c92" providerId="ADAL" clId="{86F7F3E9-8555-4C3B-B22C-9F9524F382F4}" dt="2024-05-22T05:58:47.537" v="4429" actId="1076"/>
          <ac:spMkLst>
            <pc:docMk/>
            <pc:sldMk cId="2648087094" sldId="309"/>
            <ac:spMk id="83" creationId="{822A6149-7C56-2F5B-827C-415C1608A87E}"/>
          </ac:spMkLst>
        </pc:spChg>
        <pc:spChg chg="del">
          <ac:chgData name="Chaitra S" userId="ed1b9000-7d66-4ea4-bce3-0c9a63ca3c92" providerId="ADAL" clId="{86F7F3E9-8555-4C3B-B22C-9F9524F382F4}" dt="2024-05-22T05:57:50.940" v="4418" actId="478"/>
          <ac:spMkLst>
            <pc:docMk/>
            <pc:sldMk cId="2648087094" sldId="309"/>
            <ac:spMk id="84" creationId="{DBE4AD4E-2403-DF4B-6076-5945F3F24F03}"/>
          </ac:spMkLst>
        </pc:spChg>
        <pc:spChg chg="mod">
          <ac:chgData name="Chaitra S" userId="ed1b9000-7d66-4ea4-bce3-0c9a63ca3c92" providerId="ADAL" clId="{86F7F3E9-8555-4C3B-B22C-9F9524F382F4}" dt="2024-05-22T05:58:59.156" v="4430" actId="1076"/>
          <ac:spMkLst>
            <pc:docMk/>
            <pc:sldMk cId="2648087094" sldId="309"/>
            <ac:spMk id="86" creationId="{BAD1E0C6-2CBF-27BB-6325-729461E8CB97}"/>
          </ac:spMkLst>
        </pc:spChg>
        <pc:spChg chg="del">
          <ac:chgData name="Chaitra S" userId="ed1b9000-7d66-4ea4-bce3-0c9a63ca3c92" providerId="ADAL" clId="{86F7F3E9-8555-4C3B-B22C-9F9524F382F4}" dt="2024-05-22T05:57:56.296" v="4419" actId="478"/>
          <ac:spMkLst>
            <pc:docMk/>
            <pc:sldMk cId="2648087094" sldId="309"/>
            <ac:spMk id="87" creationId="{ED93E653-1C70-E95F-00E1-D209B0C76CE6}"/>
          </ac:spMkLst>
        </pc:spChg>
        <pc:spChg chg="mod topLvl">
          <ac:chgData name="Chaitra S" userId="ed1b9000-7d66-4ea4-bce3-0c9a63ca3c92" providerId="ADAL" clId="{86F7F3E9-8555-4C3B-B22C-9F9524F382F4}" dt="2024-05-22T05:59:27.559" v="4431" actId="1076"/>
          <ac:spMkLst>
            <pc:docMk/>
            <pc:sldMk cId="2648087094" sldId="309"/>
            <ac:spMk id="88" creationId="{50A202DF-B6E4-797C-898D-FA4CAB1AC277}"/>
          </ac:spMkLst>
        </pc:spChg>
        <pc:spChg chg="del topLvl">
          <ac:chgData name="Chaitra S" userId="ed1b9000-7d66-4ea4-bce3-0c9a63ca3c92" providerId="ADAL" clId="{86F7F3E9-8555-4C3B-B22C-9F9524F382F4}" dt="2024-05-22T05:58:21.846" v="4422" actId="478"/>
          <ac:spMkLst>
            <pc:docMk/>
            <pc:sldMk cId="2648087094" sldId="309"/>
            <ac:spMk id="89" creationId="{4B4DD3AB-2D96-7C6D-02A0-F0A2CB216068}"/>
          </ac:spMkLst>
        </pc:spChg>
        <pc:spChg chg="mod topLvl">
          <ac:chgData name="Chaitra S" userId="ed1b9000-7d66-4ea4-bce3-0c9a63ca3c92" providerId="ADAL" clId="{86F7F3E9-8555-4C3B-B22C-9F9524F382F4}" dt="2024-05-22T05:59:27.559" v="4431" actId="1076"/>
          <ac:spMkLst>
            <pc:docMk/>
            <pc:sldMk cId="2648087094" sldId="309"/>
            <ac:spMk id="92" creationId="{1862380C-B61C-4FB8-68C9-EFB5904D4229}"/>
          </ac:spMkLst>
        </pc:spChg>
        <pc:spChg chg="del topLvl">
          <ac:chgData name="Chaitra S" userId="ed1b9000-7d66-4ea4-bce3-0c9a63ca3c92" providerId="ADAL" clId="{86F7F3E9-8555-4C3B-B22C-9F9524F382F4}" dt="2024-05-22T05:58:14.710" v="4421" actId="478"/>
          <ac:spMkLst>
            <pc:docMk/>
            <pc:sldMk cId="2648087094" sldId="309"/>
            <ac:spMk id="93" creationId="{7B93CC41-2C7F-B79C-8C5C-4579461F569C}"/>
          </ac:spMkLst>
        </pc:spChg>
        <pc:spChg chg="mod topLvl">
          <ac:chgData name="Chaitra S" userId="ed1b9000-7d66-4ea4-bce3-0c9a63ca3c92" providerId="ADAL" clId="{86F7F3E9-8555-4C3B-B22C-9F9524F382F4}" dt="2024-05-22T08:12:02.468" v="4498" actId="20577"/>
          <ac:spMkLst>
            <pc:docMk/>
            <pc:sldMk cId="2648087094" sldId="309"/>
            <ac:spMk id="95" creationId="{472316D5-0E72-7F2D-44A5-C0127CE19F7F}"/>
          </ac:spMkLst>
        </pc:spChg>
        <pc:spChg chg="del topLvl">
          <ac:chgData name="Chaitra S" userId="ed1b9000-7d66-4ea4-bce3-0c9a63ca3c92" providerId="ADAL" clId="{86F7F3E9-8555-4C3B-B22C-9F9524F382F4}" dt="2024-05-22T05:58:02.924" v="4420" actId="478"/>
          <ac:spMkLst>
            <pc:docMk/>
            <pc:sldMk cId="2648087094" sldId="309"/>
            <ac:spMk id="96" creationId="{DCE123BE-38C4-5DD6-EFEE-5055C619C176}"/>
          </ac:spMkLst>
        </pc:spChg>
        <pc:grpChg chg="del">
          <ac:chgData name="Chaitra S" userId="ed1b9000-7d66-4ea4-bce3-0c9a63ca3c92" providerId="ADAL" clId="{86F7F3E9-8555-4C3B-B22C-9F9524F382F4}" dt="2024-05-22T05:58:14.710" v="4421" actId="478"/>
          <ac:grpSpMkLst>
            <pc:docMk/>
            <pc:sldMk cId="2648087094" sldId="309"/>
            <ac:grpSpMk id="91" creationId="{19D2E464-2C32-2B5B-C382-E650B775B1E0}"/>
          </ac:grpSpMkLst>
        </pc:grpChg>
        <pc:grpChg chg="del">
          <ac:chgData name="Chaitra S" userId="ed1b9000-7d66-4ea4-bce3-0c9a63ca3c92" providerId="ADAL" clId="{86F7F3E9-8555-4C3B-B22C-9F9524F382F4}" dt="2024-05-22T05:58:02.924" v="4420" actId="478"/>
          <ac:grpSpMkLst>
            <pc:docMk/>
            <pc:sldMk cId="2648087094" sldId="309"/>
            <ac:grpSpMk id="94" creationId="{CABA2EB1-19FB-491D-9D19-CF32DA01D2B7}"/>
          </ac:grpSpMkLst>
        </pc:grpChg>
        <pc:grpChg chg="del">
          <ac:chgData name="Chaitra S" userId="ed1b9000-7d66-4ea4-bce3-0c9a63ca3c92" providerId="ADAL" clId="{86F7F3E9-8555-4C3B-B22C-9F9524F382F4}" dt="2024-05-22T05:58:21.846" v="4422" actId="478"/>
          <ac:grpSpMkLst>
            <pc:docMk/>
            <pc:sldMk cId="2648087094" sldId="309"/>
            <ac:grpSpMk id="262" creationId="{165FBF07-9E78-FA69-C963-35C6C5EFEF6C}"/>
          </ac:grpSpMkLst>
        </pc:grpChg>
        <pc:picChg chg="add del mod">
          <ac:chgData name="Chaitra S" userId="ed1b9000-7d66-4ea4-bce3-0c9a63ca3c92" providerId="ADAL" clId="{86F7F3E9-8555-4C3B-B22C-9F9524F382F4}" dt="2024-05-22T05:58:31.716" v="4427" actId="1076"/>
          <ac:picMkLst>
            <pc:docMk/>
            <pc:sldMk cId="2648087094" sldId="309"/>
            <ac:picMk id="61" creationId="{0FCB6310-265D-5C15-F2D1-C657A342F287}"/>
          </ac:picMkLst>
        </pc:picChg>
      </pc:sldChg>
      <pc:sldChg chg="add del">
        <pc:chgData name="Chaitra S" userId="ed1b9000-7d66-4ea4-bce3-0c9a63ca3c92" providerId="ADAL" clId="{86F7F3E9-8555-4C3B-B22C-9F9524F382F4}" dt="2024-05-21T11:25:31.482" v="4331" actId="47"/>
        <pc:sldMkLst>
          <pc:docMk/>
          <pc:sldMk cId="3217659405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9F7C3-2D1D-4132-85A8-F4BAD0D87E3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B872A-5530-4C62-83B0-E4E817B24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99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0458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https://www.freepik.com/</a:t>
            </a:r>
            <a:endParaRPr lang="en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5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9AB63-4E77-4600-8F0B-08C5510D8063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https://get.pxhere.com/photo/job-office-collaboration-design-interior-design-white-collar-worker-conversation-learning-employment-hand-desk-furniture-interview-building-team-gesture-management-1535603.jpg</a:t>
            </a:r>
          </a:p>
          <a:p>
            <a:endParaRPr lang="en-US" dirty="0"/>
          </a:p>
          <a:p>
            <a:r>
              <a:rPr lang="en-US" dirty="0"/>
              <a:t>https://pixnio.com/free-images/2017/08/29/2017-08-29-16-04-13-1000x667.jpg</a:t>
            </a:r>
          </a:p>
          <a:p>
            <a:endParaRPr lang="en-US" dirty="0"/>
          </a:p>
          <a:p>
            <a:r>
              <a:rPr lang="en-US" dirty="0"/>
              <a:t>https://pixnio.com/free-images/2020/09/01/2020-09-01-09-33-31-1200x800.jpg</a:t>
            </a:r>
          </a:p>
          <a:p>
            <a:endParaRPr lang="en-US" dirty="0"/>
          </a:p>
          <a:p>
            <a:r>
              <a:rPr lang="en-US" dirty="0"/>
              <a:t>https://live.staticflickr.com/65535/50938102118_144ee02523_b.jpg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DB10-D707-4C25-B5B4-F6CF0A002B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https://get.pxhere.com/photo/job-office-collaboration-design-interior-design-white-collar-worker-conversation-learning-employment-hand-desk-furniture-interview-building-team-gesture-management-1535603.jpg</a:t>
            </a:r>
          </a:p>
          <a:p>
            <a:endParaRPr lang="en-US" dirty="0"/>
          </a:p>
          <a:p>
            <a:r>
              <a:rPr lang="en-US" dirty="0"/>
              <a:t>https://pixnio.com/free-images/2017/08/29/2017-08-29-16-04-13-1000x667.jpg</a:t>
            </a:r>
          </a:p>
          <a:p>
            <a:endParaRPr lang="en-US" dirty="0"/>
          </a:p>
          <a:p>
            <a:r>
              <a:rPr lang="en-US" dirty="0"/>
              <a:t>https://pixnio.com/free-images/2020/09/01/2020-09-01-09-33-31-1200x800.jpg</a:t>
            </a:r>
          </a:p>
          <a:p>
            <a:endParaRPr lang="en-US" dirty="0"/>
          </a:p>
          <a:p>
            <a:r>
              <a:rPr lang="en-US" dirty="0"/>
              <a:t>https://live.staticflickr.com/65535/50938102118_144ee02523_b.jpg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DB10-D707-4C25-B5B4-F6CF0A002B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6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5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https://get.pxhere.com/photo/job-office-collaboration-design-interior-design-white-collar-worker-conversation-learning-employment-hand-desk-furniture-interview-building-team-gesture-management-1535603.jpg</a:t>
            </a:r>
          </a:p>
          <a:p>
            <a:endParaRPr lang="en-US" dirty="0"/>
          </a:p>
          <a:p>
            <a:r>
              <a:rPr lang="en-US" dirty="0"/>
              <a:t>https://pixnio.com/free-images/2017/08/29/2017-08-29-16-04-13-1000x667.jpg</a:t>
            </a:r>
          </a:p>
          <a:p>
            <a:endParaRPr lang="en-US" dirty="0"/>
          </a:p>
          <a:p>
            <a:r>
              <a:rPr lang="en-US" dirty="0"/>
              <a:t>https://pixnio.com/free-images/2020/09/01/2020-09-01-09-33-31-1200x800.jpg</a:t>
            </a:r>
          </a:p>
          <a:p>
            <a:endParaRPr lang="en-US" dirty="0"/>
          </a:p>
          <a:p>
            <a:r>
              <a:rPr lang="en-US" dirty="0"/>
              <a:t>https://live.staticflickr.com/65535/50938102118_144ee02523_b.jpg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FDB10-D707-4C25-B5B4-F6CF0A002B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4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8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C621-A122-842C-585C-19E9DDCA2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FCF19-EE56-9999-06D6-21B2BC15E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9D08-5252-FADE-3F3F-FE7E7930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7107-AFD7-0168-A45E-B2D6C15C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F301-B1D6-CDAF-B986-BA71D677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3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7ED1-6ED7-5663-0654-44DE524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E0CAF-9EB9-081E-B96E-86BBA3F16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2EF9-3DB5-4CBB-D5FA-6625F3B3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65E48-FC0F-273A-DCD7-13626909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821F-3321-EAF0-8A03-1EBCCDF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1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6A305-22BB-48BF-3A02-368CDB7A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26648-EAD6-494C-47C8-26284BAC1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3500-FAA5-F557-E2D7-51216AC7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B7FD-6661-7A3E-56A5-6BE289C4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5330-6BA6-AB38-AE09-12D8B21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05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093D-3013-E9A5-3A4C-167A827D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2C43-85D2-B4A0-2A81-9EAD74C1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DE4D-EE38-3337-6DF4-D99EAAB3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BB35-BC20-989F-7484-9EB25E13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0F45-C9A5-2F75-07D9-48D1553D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1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E0AA-9371-CD7D-3B00-ADD15B03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3655D-E047-7E9F-9D18-3C1EDE70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16BB-18A4-4116-B783-793740B6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8142-52CF-43E7-9C17-9AF9C7F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8DA31-32AC-3684-0E49-4485635C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41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7D23-E737-974A-5BAA-B0EB7733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B70F-DA3A-35CB-9D76-D43E6864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1C412-1645-CAED-B7A8-E668B95B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7779A-AA57-8BA6-6410-764902B2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376E7-D9EC-466F-6654-DC0A814C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C5BF1-C5EA-5288-87A4-5179E628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9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4558-88FC-797E-1938-97F19E45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6AD76-B8E0-AC18-A1E5-BC6A676C7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5CC5-B10C-7401-8020-E7DF2A7C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1DF2-F191-81FC-42A1-E0B9632E0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C8FE5-F98D-F645-C435-4CA2FF2B2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E10E8-010D-51CF-614B-42CBDC49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B517A-B444-5F76-48E3-4C9D751D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C6592-E336-BD37-D7A3-08B8FD1A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1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A52F-FC5A-4AE1-F70B-9DB2C295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75C7C-8CE2-E8B7-956F-3B064312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879AF-F408-A3A6-0CC3-51DBAFC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3E119-9271-A8AD-9CB4-C55345AE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5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4CD53-1659-7C0E-3B8A-1350ED37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421F2-8EAA-2786-AAE4-3751F3BB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14696-22D9-4BEC-F877-23A69E2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59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FFCE-C23B-2258-01DB-A43F8699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15D7-0E0E-B80E-C75E-CC1CBBD6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414E-316C-A8E5-60DE-8F7B2BFA7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D63E7-2B78-C3DC-DE25-3CCD7110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0EDD-0B69-28BA-747D-FFD27E32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1C037-133E-0CB2-6589-AC3AB1B2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8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6FE-A6E1-ABAF-19B3-CDF8DF4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87DE7-61D3-A926-A6FD-B78BCB291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6E5-0520-0ABB-0AD4-24EFA0D1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0709-C40D-5FDD-6281-8A305929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A5520-4275-752D-6F21-FFE173E7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7ADAA-B594-0156-D745-F0ECCCCA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657EF-B4AB-CFC0-3C36-7FC9B2E1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4932A-C3B4-0579-3B4B-939CDC28E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A87AA-3D12-A4A9-BF9D-8D2651970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132D42-06DD-49B9-98F0-78B54FE0ABD4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8644-5592-25BC-BA85-C34245C1D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6F49-6FAF-6D91-2DD9-5459D9CF2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F1293-B228-4422-B11A-05409711F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5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xpixel.net/Office-Business-Meeting-Team-Meeting-Business-5395567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xpixel.net/Office-Business-Meeting-Team-Meeting-Business-53955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xpixel.net/Office-Business-Meeting-Team-Meeting-Business-53955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5400000">
            <a:off x="1044983" y="-123415"/>
            <a:ext cx="4958534" cy="7048501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4ECAE0-3924-4F94-87A0-08AA22C0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320" y="685239"/>
            <a:ext cx="5545134" cy="5487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198784" y="1659728"/>
            <a:ext cx="5450045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Day 1</a:t>
            </a:r>
          </a:p>
          <a:p>
            <a:r>
              <a:rPr lang="en-US" sz="8800" b="1" dirty="0">
                <a:solidFill>
                  <a:schemeClr val="bg1"/>
                </a:solidFill>
                <a:latin typeface="Aptos Black" panose="020B0004020202020204" pitchFamily="34" charset="0"/>
                <a:cs typeface="Segoe UI" panose="020B0502040204020203" pitchFamily="34" charset="0"/>
              </a:rPr>
              <a:t>Git &amp; GitHub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430C147-6B0D-4A60-9021-6595DAE455C6}"/>
              </a:ext>
            </a:extLst>
          </p:cNvPr>
          <p:cNvSpPr txBox="1"/>
          <p:nvPr/>
        </p:nvSpPr>
        <p:spPr>
          <a:xfrm>
            <a:off x="932570" y="6268731"/>
            <a:ext cx="48078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14-05-2024	</a:t>
            </a:r>
          </a:p>
        </p:txBody>
      </p:sp>
    </p:spTree>
    <p:extLst>
      <p:ext uri="{BB962C8B-B14F-4D97-AF65-F5344CB8AC3E}">
        <p14:creationId xmlns:p14="http://schemas.microsoft.com/office/powerpoint/2010/main" val="339821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eloper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164D3BD-F166-1816-6E8F-127D9789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3" y="282804"/>
            <a:ext cx="2319000" cy="231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7CDC8159-EA6F-C336-79F8-19F192772D80}"/>
              </a:ext>
            </a:extLst>
          </p:cNvPr>
          <p:cNvSpPr/>
          <p:nvPr/>
        </p:nvSpPr>
        <p:spPr>
          <a:xfrm>
            <a:off x="5304580" y="1238691"/>
            <a:ext cx="1253447" cy="978110"/>
          </a:xfrm>
          <a:prstGeom prst="flowChartMultidocument">
            <a:avLst/>
          </a:prstGeom>
          <a:solidFill>
            <a:srgbClr val="FFC000">
              <a:alpha val="33000"/>
            </a:srgbClr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2339231C-5446-97D1-6C55-85CAB3AEF886}"/>
              </a:ext>
            </a:extLst>
          </p:cNvPr>
          <p:cNvSpPr/>
          <p:nvPr/>
        </p:nvSpPr>
        <p:spPr>
          <a:xfrm rot="16200000">
            <a:off x="3980574" y="15918"/>
            <a:ext cx="417193" cy="223081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38BEFADB-A4CF-061F-B025-6037CA29F07C}"/>
              </a:ext>
            </a:extLst>
          </p:cNvPr>
          <p:cNvSpPr/>
          <p:nvPr/>
        </p:nvSpPr>
        <p:spPr>
          <a:xfrm rot="5400000">
            <a:off x="7387260" y="1069775"/>
            <a:ext cx="417193" cy="223081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3E1F-905B-5793-4DB4-0BEB98503F37}"/>
              </a:ext>
            </a:extLst>
          </p:cNvPr>
          <p:cNvSpPr txBox="1"/>
          <p:nvPr/>
        </p:nvSpPr>
        <p:spPr>
          <a:xfrm>
            <a:off x="684033" y="1589246"/>
            <a:ext cx="54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3C81E-21B5-0270-585B-FEE47141A990}"/>
              </a:ext>
            </a:extLst>
          </p:cNvPr>
          <p:cNvSpPr txBox="1"/>
          <p:nvPr/>
        </p:nvSpPr>
        <p:spPr>
          <a:xfrm>
            <a:off x="10677617" y="1589246"/>
            <a:ext cx="177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Alice</a:t>
            </a:r>
          </a:p>
        </p:txBody>
      </p:sp>
      <p:pic>
        <p:nvPicPr>
          <p:cNvPr id="1034" name="Picture 10" descr="email marketing png graphic clipart design 23485863 PNG">
            <a:extLst>
              <a:ext uri="{FF2B5EF4-FFF2-40B4-BE49-F238E27FC236}">
                <a16:creationId xmlns:a16="http://schemas.microsoft.com/office/drawing/2014/main" id="{6ABBC2AD-A5E7-8A65-4D01-54890256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73" y="3055052"/>
            <a:ext cx="924054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xt editor - Free edit tools icons">
            <a:hlinkClick r:id="rId4" action="ppaction://hlinksldjump"/>
            <a:extLst>
              <a:ext uri="{FF2B5EF4-FFF2-40B4-BE49-F238E27FC236}">
                <a16:creationId xmlns:a16="http://schemas.microsoft.com/office/drawing/2014/main" id="{4F3931E9-BEB8-5163-32ED-DBC649E9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36" y="4704008"/>
            <a:ext cx="958263" cy="9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6334AE0-60FB-53AC-1606-1A4C48C5CBDF}"/>
              </a:ext>
            </a:extLst>
          </p:cNvPr>
          <p:cNvGrpSpPr/>
          <p:nvPr/>
        </p:nvGrpSpPr>
        <p:grpSpPr>
          <a:xfrm>
            <a:off x="2060762" y="2601804"/>
            <a:ext cx="2591833" cy="1616071"/>
            <a:chOff x="2225458" y="2264920"/>
            <a:chExt cx="2591833" cy="1616071"/>
          </a:xfrm>
        </p:grpSpPr>
        <p:pic>
          <p:nvPicPr>
            <p:cNvPr id="1030" name="Picture 6" descr="Source code - Free seo and web icons">
              <a:extLst>
                <a:ext uri="{FF2B5EF4-FFF2-40B4-BE49-F238E27FC236}">
                  <a16:creationId xmlns:a16="http://schemas.microsoft.com/office/drawing/2014/main" id="{D74C9BDE-AF48-A3AE-654C-491C70306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058" y="2680462"/>
              <a:ext cx="886119" cy="88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79698BB-5A5C-E91E-9A5A-9B3FF786A80E}"/>
                </a:ext>
              </a:extLst>
            </p:cNvPr>
            <p:cNvCxnSpPr>
              <a:stCxn id="1026" idx="2"/>
              <a:endCxn id="1030" idx="1"/>
            </p:cNvCxnSpPr>
            <p:nvPr/>
          </p:nvCxnSpPr>
          <p:spPr>
            <a:xfrm rot="16200000" flipH="1">
              <a:off x="2249457" y="2240921"/>
              <a:ext cx="858602" cy="90659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BBC3AA-22ED-BF6F-525A-3EEDBEE42EC0}"/>
                </a:ext>
              </a:extLst>
            </p:cNvPr>
            <p:cNvSpPr txBox="1"/>
            <p:nvPr/>
          </p:nvSpPr>
          <p:spPr>
            <a:xfrm>
              <a:off x="3038947" y="3603992"/>
              <a:ext cx="1778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Feature-code-X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A30773-A681-F89A-158B-131ADA3D7086}"/>
              </a:ext>
            </a:extLst>
          </p:cNvPr>
          <p:cNvGrpSpPr/>
          <p:nvPr/>
        </p:nvGrpSpPr>
        <p:grpSpPr>
          <a:xfrm>
            <a:off x="8284114" y="2393782"/>
            <a:ext cx="1778344" cy="1740439"/>
            <a:chOff x="8432650" y="2056898"/>
            <a:chExt cx="1778344" cy="1740439"/>
          </a:xfrm>
        </p:grpSpPr>
        <p:pic>
          <p:nvPicPr>
            <p:cNvPr id="18" name="Picture 6" descr="Source code - Free seo and web icons">
              <a:extLst>
                <a:ext uri="{FF2B5EF4-FFF2-40B4-BE49-F238E27FC236}">
                  <a16:creationId xmlns:a16="http://schemas.microsoft.com/office/drawing/2014/main" id="{82324074-02D7-D7B2-C19B-4AADE7348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529" y="2634219"/>
              <a:ext cx="886119" cy="88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46E837C-1029-8FF6-95BC-CD95C86C0F72}"/>
                </a:ext>
              </a:extLst>
            </p:cNvPr>
            <p:cNvCxnSpPr>
              <a:cxnSpLocks/>
              <a:stCxn id="4" idx="2"/>
              <a:endCxn id="18" idx="3"/>
            </p:cNvCxnSpPr>
            <p:nvPr/>
          </p:nvCxnSpPr>
          <p:spPr>
            <a:xfrm rot="5400000">
              <a:off x="9179730" y="2328816"/>
              <a:ext cx="1020382" cy="47654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B380E3-2EA5-EE94-123B-EA376217ADDB}"/>
                </a:ext>
              </a:extLst>
            </p:cNvPr>
            <p:cNvSpPr txBox="1"/>
            <p:nvPr/>
          </p:nvSpPr>
          <p:spPr>
            <a:xfrm>
              <a:off x="8432650" y="3520338"/>
              <a:ext cx="1778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Feature-code-Y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102A53-CAE6-1641-8308-8B4700221AF2}"/>
              </a:ext>
            </a:extLst>
          </p:cNvPr>
          <p:cNvCxnSpPr>
            <a:stCxn id="1030" idx="3"/>
            <a:endCxn id="1034" idx="1"/>
          </p:cNvCxnSpPr>
          <p:nvPr/>
        </p:nvCxnSpPr>
        <p:spPr>
          <a:xfrm flipV="1">
            <a:off x="3853481" y="3460405"/>
            <a:ext cx="178049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277B26-3004-B2F6-39D0-8A4EC04FC5D9}"/>
              </a:ext>
            </a:extLst>
          </p:cNvPr>
          <p:cNvCxnSpPr>
            <a:cxnSpLocks/>
            <a:stCxn id="18" idx="1"/>
            <a:endCxn id="1034" idx="3"/>
          </p:cNvCxnSpPr>
          <p:nvPr/>
        </p:nvCxnSpPr>
        <p:spPr>
          <a:xfrm flipH="1">
            <a:off x="6558027" y="3414163"/>
            <a:ext cx="1858966" cy="46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0D5CA0F-CB55-D074-A059-E25F95B54033}"/>
              </a:ext>
            </a:extLst>
          </p:cNvPr>
          <p:cNvSpPr txBox="1"/>
          <p:nvPr/>
        </p:nvSpPr>
        <p:spPr>
          <a:xfrm>
            <a:off x="5277296" y="3890161"/>
            <a:ext cx="177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Sharing code via e-mail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FCBC08-9CE2-8B43-C1D7-DE2EFE802206}"/>
              </a:ext>
            </a:extLst>
          </p:cNvPr>
          <p:cNvCxnSpPr>
            <a:stCxn id="33" idx="2"/>
            <a:endCxn id="1036" idx="0"/>
          </p:cNvCxnSpPr>
          <p:nvPr/>
        </p:nvCxnSpPr>
        <p:spPr>
          <a:xfrm>
            <a:off x="6166468" y="4167160"/>
            <a:ext cx="0" cy="536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17EDF2-0B18-E04F-BF8B-3E69E9E37B1B}"/>
              </a:ext>
            </a:extLst>
          </p:cNvPr>
          <p:cNvSpPr txBox="1"/>
          <p:nvPr/>
        </p:nvSpPr>
        <p:spPr>
          <a:xfrm>
            <a:off x="5317086" y="5580886"/>
            <a:ext cx="155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Text editor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7D236C-D784-2A80-A562-021C61A1F68D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57" name="Freeform 223">
              <a:extLst>
                <a:ext uri="{FF2B5EF4-FFF2-40B4-BE49-F238E27FC236}">
                  <a16:creationId xmlns:a16="http://schemas.microsoft.com/office/drawing/2014/main" id="{09DB0254-2683-502A-1D7C-29E5CD908E04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EF7CD4-B41D-D5EF-AD0F-58831249BE0A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0E449593-717E-9EE9-8E41-ACD7D5EFE661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ircle: Hollow 47">
                <a:extLst>
                  <a:ext uri="{FF2B5EF4-FFF2-40B4-BE49-F238E27FC236}">
                    <a16:creationId xmlns:a16="http://schemas.microsoft.com/office/drawing/2014/main" id="{61772ABA-B7C3-5154-7833-162DA23E84F0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Circle: Hollow 48">
                <a:extLst>
                  <a:ext uri="{FF2B5EF4-FFF2-40B4-BE49-F238E27FC236}">
                    <a16:creationId xmlns:a16="http://schemas.microsoft.com/office/drawing/2014/main" id="{371F2293-D6C5-052D-43B1-8A9A0BBE07FE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0064B6A-7F9A-1D9A-AE98-C7221126BF20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62D2AD2-42DF-446B-BE14-C095FD6565FA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BACFC82-65DA-F653-CF64-D4F47409C12A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ircle: Hollow 53">
                <a:extLst>
                  <a:ext uri="{FF2B5EF4-FFF2-40B4-BE49-F238E27FC236}">
                    <a16:creationId xmlns:a16="http://schemas.microsoft.com/office/drawing/2014/main" id="{D2953175-0607-4A60-8615-B0E533F97D6E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ircle: Hollow 54">
                <a:extLst>
                  <a:ext uri="{FF2B5EF4-FFF2-40B4-BE49-F238E27FC236}">
                    <a16:creationId xmlns:a16="http://schemas.microsoft.com/office/drawing/2014/main" id="{71206077-D65B-F9A4-E55D-3961029BC7D4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8119A59E-4065-52E0-5582-B5A175CC2C33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E5CBAE4F-9FF0-CC7D-AD07-929BD4F88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4817" r="3537" b="14188"/>
          <a:stretch/>
        </p:blipFill>
        <p:spPr>
          <a:xfrm>
            <a:off x="8609055" y="565608"/>
            <a:ext cx="2341203" cy="18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3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3">
            <a:extLst>
              <a:ext uri="{FF2B5EF4-FFF2-40B4-BE49-F238E27FC236}">
                <a16:creationId xmlns:a16="http://schemas.microsoft.com/office/drawing/2014/main" id="{DF0E2F04-9BB2-200B-7ACF-228208F2AB39}"/>
              </a:ext>
            </a:extLst>
          </p:cNvPr>
          <p:cNvSpPr/>
          <p:nvPr/>
        </p:nvSpPr>
        <p:spPr>
          <a:xfrm rot="13500000" flipV="1">
            <a:off x="-248147" y="5983214"/>
            <a:ext cx="1109663" cy="1221960"/>
          </a:xfrm>
          <a:custGeom>
            <a:avLst/>
            <a:gdLst>
              <a:gd name="connsiteX0" fmla="*/ 225490 w 4619134"/>
              <a:gd name="connsiteY0" fmla="*/ 225490 h 3907698"/>
              <a:gd name="connsiteX1" fmla="*/ 769871 w 4619134"/>
              <a:gd name="connsiteY1" fmla="*/ 0 h 3907698"/>
              <a:gd name="connsiteX2" fmla="*/ 3849263 w 4619134"/>
              <a:gd name="connsiteY2" fmla="*/ 0 h 3907698"/>
              <a:gd name="connsiteX3" fmla="*/ 4619134 w 4619134"/>
              <a:gd name="connsiteY3" fmla="*/ 769871 h 3907698"/>
              <a:gd name="connsiteX4" fmla="*/ 4619134 w 4619134"/>
              <a:gd name="connsiteY4" fmla="*/ 1597230 h 3907698"/>
              <a:gd name="connsiteX5" fmla="*/ 2308666 w 4619134"/>
              <a:gd name="connsiteY5" fmla="*/ 3907698 h 3907698"/>
              <a:gd name="connsiteX6" fmla="*/ 0 w 4619134"/>
              <a:gd name="connsiteY6" fmla="*/ 1599032 h 3907698"/>
              <a:gd name="connsiteX7" fmla="*/ 0 w 4619134"/>
              <a:gd name="connsiteY7" fmla="*/ 769871 h 3907698"/>
              <a:gd name="connsiteX8" fmla="*/ 225490 w 4619134"/>
              <a:gd name="connsiteY8" fmla="*/ 225490 h 390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9134" h="3907698">
                <a:moveTo>
                  <a:pt x="225490" y="225490"/>
                </a:moveTo>
                <a:cubicBezTo>
                  <a:pt x="364810" y="86170"/>
                  <a:pt x="557278" y="0"/>
                  <a:pt x="769871" y="0"/>
                </a:cubicBezTo>
                <a:lnTo>
                  <a:pt x="3849263" y="0"/>
                </a:lnTo>
                <a:cubicBezTo>
                  <a:pt x="4274450" y="0"/>
                  <a:pt x="4619134" y="344683"/>
                  <a:pt x="4619134" y="769871"/>
                </a:cubicBezTo>
                <a:lnTo>
                  <a:pt x="4619134" y="1597230"/>
                </a:lnTo>
                <a:lnTo>
                  <a:pt x="2308666" y="3907698"/>
                </a:lnTo>
                <a:lnTo>
                  <a:pt x="0" y="1599032"/>
                </a:lnTo>
                <a:lnTo>
                  <a:pt x="0" y="769871"/>
                </a:lnTo>
                <a:cubicBezTo>
                  <a:pt x="0" y="557277"/>
                  <a:pt x="86171" y="364809"/>
                  <a:pt x="225490" y="22549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3">
            <a:extLst>
              <a:ext uri="{FF2B5EF4-FFF2-40B4-BE49-F238E27FC236}">
                <a16:creationId xmlns:a16="http://schemas.microsoft.com/office/drawing/2014/main" id="{19F3682C-1E03-055F-A069-E623135DE64A}"/>
              </a:ext>
            </a:extLst>
          </p:cNvPr>
          <p:cNvSpPr/>
          <p:nvPr/>
        </p:nvSpPr>
        <p:spPr>
          <a:xfrm rot="2700000" flipH="1" flipV="1">
            <a:off x="9949337" y="-357935"/>
            <a:ext cx="2840520" cy="2371820"/>
          </a:xfrm>
          <a:custGeom>
            <a:avLst/>
            <a:gdLst>
              <a:gd name="connsiteX0" fmla="*/ 225490 w 4619134"/>
              <a:gd name="connsiteY0" fmla="*/ 225490 h 3907698"/>
              <a:gd name="connsiteX1" fmla="*/ 769871 w 4619134"/>
              <a:gd name="connsiteY1" fmla="*/ 0 h 3907698"/>
              <a:gd name="connsiteX2" fmla="*/ 3849263 w 4619134"/>
              <a:gd name="connsiteY2" fmla="*/ 0 h 3907698"/>
              <a:gd name="connsiteX3" fmla="*/ 4619134 w 4619134"/>
              <a:gd name="connsiteY3" fmla="*/ 769871 h 3907698"/>
              <a:gd name="connsiteX4" fmla="*/ 4619134 w 4619134"/>
              <a:gd name="connsiteY4" fmla="*/ 1597230 h 3907698"/>
              <a:gd name="connsiteX5" fmla="*/ 2308666 w 4619134"/>
              <a:gd name="connsiteY5" fmla="*/ 3907698 h 3907698"/>
              <a:gd name="connsiteX6" fmla="*/ 0 w 4619134"/>
              <a:gd name="connsiteY6" fmla="*/ 1599032 h 3907698"/>
              <a:gd name="connsiteX7" fmla="*/ 0 w 4619134"/>
              <a:gd name="connsiteY7" fmla="*/ 769871 h 3907698"/>
              <a:gd name="connsiteX8" fmla="*/ 225490 w 4619134"/>
              <a:gd name="connsiteY8" fmla="*/ 225490 h 390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9134" h="3907698">
                <a:moveTo>
                  <a:pt x="225490" y="225490"/>
                </a:moveTo>
                <a:cubicBezTo>
                  <a:pt x="364810" y="86170"/>
                  <a:pt x="557278" y="0"/>
                  <a:pt x="769871" y="0"/>
                </a:cubicBezTo>
                <a:lnTo>
                  <a:pt x="3849263" y="0"/>
                </a:lnTo>
                <a:cubicBezTo>
                  <a:pt x="4274450" y="0"/>
                  <a:pt x="4619134" y="344683"/>
                  <a:pt x="4619134" y="769871"/>
                </a:cubicBezTo>
                <a:lnTo>
                  <a:pt x="4619134" y="1597230"/>
                </a:lnTo>
                <a:lnTo>
                  <a:pt x="2308666" y="3907698"/>
                </a:lnTo>
                <a:lnTo>
                  <a:pt x="0" y="1599032"/>
                </a:lnTo>
                <a:lnTo>
                  <a:pt x="0" y="769871"/>
                </a:lnTo>
                <a:cubicBezTo>
                  <a:pt x="0" y="557277"/>
                  <a:pt x="86171" y="364809"/>
                  <a:pt x="225490" y="22549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A335-2F12-20A3-E126-FC6635EC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209522"/>
            <a:ext cx="11403016" cy="413442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935BB2-31A5-A20A-37B0-D6B6357DED82}"/>
              </a:ext>
            </a:extLst>
          </p:cNvPr>
          <p:cNvSpPr/>
          <p:nvPr/>
        </p:nvSpPr>
        <p:spPr>
          <a:xfrm>
            <a:off x="876694" y="4486691"/>
            <a:ext cx="9587804" cy="199238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4BDE32CF-5AF2-E2E7-E757-202534B60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231" y="4824292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94679494-9E46-2927-01F2-F061FB512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6500" y="4812197"/>
            <a:ext cx="1102924" cy="1099607"/>
          </a:xfrm>
          <a:prstGeom prst="ellipse">
            <a:avLst/>
          </a:prstGeom>
          <a:solidFill>
            <a:schemeClr val="tx1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pic>
        <p:nvPicPr>
          <p:cNvPr id="2050" name="Picture 2" descr="Magnifier - Free ui icons">
            <a:extLst>
              <a:ext uri="{FF2B5EF4-FFF2-40B4-BE49-F238E27FC236}">
                <a16:creationId xmlns:a16="http://schemas.microsoft.com/office/drawing/2014/main" id="{2FFFEF4A-888F-8BEC-CEEF-FE757BDC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07" y="4939645"/>
            <a:ext cx="848413" cy="8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59710-1328-81CA-88B9-51564CF129DB}"/>
              </a:ext>
            </a:extLst>
          </p:cNvPr>
          <p:cNvSpPr txBox="1"/>
          <p:nvPr/>
        </p:nvSpPr>
        <p:spPr>
          <a:xfrm>
            <a:off x="4061962" y="5911804"/>
            <a:ext cx="101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Identify the difference</a:t>
            </a: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2C433BAD-0BC3-0ABE-F6AA-2E4AEFD8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645" y="4824819"/>
            <a:ext cx="1102924" cy="109960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1" name="Oval 24">
            <a:extLst>
              <a:ext uri="{FF2B5EF4-FFF2-40B4-BE49-F238E27FC236}">
                <a16:creationId xmlns:a16="http://schemas.microsoft.com/office/drawing/2014/main" id="{00A31ED0-0C6F-809C-B8CF-CBEC5A7C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651" y="4824819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pic>
        <p:nvPicPr>
          <p:cNvPr id="2052" name="Picture 4" descr="Merger Icons - Free SVG &amp; PNG Merger Images - Noun Project">
            <a:extLst>
              <a:ext uri="{FF2B5EF4-FFF2-40B4-BE49-F238E27FC236}">
                <a16:creationId xmlns:a16="http://schemas.microsoft.com/office/drawing/2014/main" id="{7C3ACA87-A0CC-40B9-E63F-FEEC2AF3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65" y="4812196"/>
            <a:ext cx="1099607" cy="10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20303-099C-F640-04B0-56C8B9B9127F}"/>
              </a:ext>
            </a:extLst>
          </p:cNvPr>
          <p:cNvSpPr txBox="1"/>
          <p:nvPr/>
        </p:nvSpPr>
        <p:spPr>
          <a:xfrm>
            <a:off x="6308792" y="5923899"/>
            <a:ext cx="128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Merge the code manually</a:t>
            </a:r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8704D815-D7FC-E628-E993-71D63ABD7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497" y="4853100"/>
            <a:ext cx="1102924" cy="109960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3DE9E2DA-5031-C875-F27A-A2E67D62B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503" y="4853100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pic>
        <p:nvPicPr>
          <p:cNvPr id="2054" name="Picture 6" descr="Compare - Free commerce and shopping icons">
            <a:extLst>
              <a:ext uri="{FF2B5EF4-FFF2-40B4-BE49-F238E27FC236}">
                <a16:creationId xmlns:a16="http://schemas.microsoft.com/office/drawing/2014/main" id="{57A4DA3E-E31E-A521-5BDA-DFC0F036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62" y="5080279"/>
            <a:ext cx="805206" cy="8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90F8EA-D7AE-E438-CC0D-522DCE44B01B}"/>
              </a:ext>
            </a:extLst>
          </p:cNvPr>
          <p:cNvSpPr txBox="1"/>
          <p:nvPr/>
        </p:nvSpPr>
        <p:spPr>
          <a:xfrm>
            <a:off x="1395167" y="5952707"/>
            <a:ext cx="204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Compare two versions of a single file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2FC61FFF-4FEE-D742-4C25-4BE5FFA4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6981" y="4836387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82C856AF-9A4C-A194-307E-F6422FC54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50" y="4824292"/>
            <a:ext cx="1102924" cy="1099607"/>
          </a:xfrm>
          <a:prstGeom prst="ellipse">
            <a:avLst/>
          </a:prstGeom>
          <a:solidFill>
            <a:schemeClr val="tx1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pic>
        <p:nvPicPr>
          <p:cNvPr id="2056" name="Picture 8" descr="Compatibility - Free miscellaneous icons">
            <a:extLst>
              <a:ext uri="{FF2B5EF4-FFF2-40B4-BE49-F238E27FC236}">
                <a16:creationId xmlns:a16="http://schemas.microsoft.com/office/drawing/2014/main" id="{E67C2C90-0BEB-B619-B872-E5B862A0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9519" y="4974710"/>
            <a:ext cx="856386" cy="85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41C71-099A-47AA-C5BF-84DA8A64104C}"/>
              </a:ext>
            </a:extLst>
          </p:cNvPr>
          <p:cNvSpPr txBox="1"/>
          <p:nvPr/>
        </p:nvSpPr>
        <p:spPr>
          <a:xfrm>
            <a:off x="8664624" y="5919357"/>
            <a:ext cx="128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Review the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80598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852B047-F1D5-8E62-58F8-296F6B39F005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29" name="Freeform 223">
              <a:extLst>
                <a:ext uri="{FF2B5EF4-FFF2-40B4-BE49-F238E27FC236}">
                  <a16:creationId xmlns:a16="http://schemas.microsoft.com/office/drawing/2014/main" id="{4F22E6F8-4A85-77E6-5545-E30A944ED853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45DAF7-1F93-8ED5-EACE-BAC181406E0D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8FFF4408-AA54-ED44-ECF7-A86FA4FAC119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ircle: Hollow 31">
                <a:extLst>
                  <a:ext uri="{FF2B5EF4-FFF2-40B4-BE49-F238E27FC236}">
                    <a16:creationId xmlns:a16="http://schemas.microsoft.com/office/drawing/2014/main" id="{763727A4-667B-FAA3-5C19-3D7CB0A82709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ircle: Hollow 32">
                <a:extLst>
                  <a:ext uri="{FF2B5EF4-FFF2-40B4-BE49-F238E27FC236}">
                    <a16:creationId xmlns:a16="http://schemas.microsoft.com/office/drawing/2014/main" id="{F397642C-1770-92DC-1F80-B4D0DD8C0328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2BAC448E-8472-E505-405C-4DB8B841EF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2507" r="918" b="5937"/>
          <a:stretch/>
        </p:blipFill>
        <p:spPr>
          <a:xfrm>
            <a:off x="0" y="1599101"/>
            <a:ext cx="5400136" cy="4465490"/>
          </a:xfrm>
          <a:custGeom>
            <a:avLst/>
            <a:gdLst>
              <a:gd name="connsiteX0" fmla="*/ 0 w 5400136"/>
              <a:gd name="connsiteY0" fmla="*/ 0 h 4465490"/>
              <a:gd name="connsiteX1" fmla="*/ 5190705 w 5400136"/>
              <a:gd name="connsiteY1" fmla="*/ 0 h 4465490"/>
              <a:gd name="connsiteX2" fmla="*/ 5400136 w 5400136"/>
              <a:gd name="connsiteY2" fmla="*/ 209431 h 4465490"/>
              <a:gd name="connsiteX3" fmla="*/ 5400136 w 5400136"/>
              <a:gd name="connsiteY3" fmla="*/ 4256059 h 4465490"/>
              <a:gd name="connsiteX4" fmla="*/ 5190705 w 5400136"/>
              <a:gd name="connsiteY4" fmla="*/ 4465490 h 4465490"/>
              <a:gd name="connsiteX5" fmla="*/ 0 w 5400136"/>
              <a:gd name="connsiteY5" fmla="*/ 4465490 h 446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36" h="4465490">
                <a:moveTo>
                  <a:pt x="0" y="0"/>
                </a:moveTo>
                <a:lnTo>
                  <a:pt x="5190705" y="0"/>
                </a:lnTo>
                <a:cubicBezTo>
                  <a:pt x="5306371" y="0"/>
                  <a:pt x="5400136" y="93765"/>
                  <a:pt x="5400136" y="209431"/>
                </a:cubicBezTo>
                <a:lnTo>
                  <a:pt x="5400136" y="4256059"/>
                </a:lnTo>
                <a:cubicBezTo>
                  <a:pt x="5400136" y="4371725"/>
                  <a:pt x="5306371" y="4465490"/>
                  <a:pt x="5190705" y="4465490"/>
                </a:cubicBezTo>
                <a:lnTo>
                  <a:pt x="0" y="4465490"/>
                </a:lnTo>
                <a:close/>
              </a:path>
            </a:pathLst>
          </a:cu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23A67C-4018-7678-09F9-969BD9578C03}"/>
              </a:ext>
            </a:extLst>
          </p:cNvPr>
          <p:cNvSpPr/>
          <p:nvPr/>
        </p:nvSpPr>
        <p:spPr>
          <a:xfrm>
            <a:off x="6048468" y="1564158"/>
            <a:ext cx="667036" cy="6670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B95E1-D4EE-3632-54D1-49EA0FBBC6A8}"/>
              </a:ext>
            </a:extLst>
          </p:cNvPr>
          <p:cNvSpPr/>
          <p:nvPr/>
        </p:nvSpPr>
        <p:spPr>
          <a:xfrm>
            <a:off x="6048469" y="2326272"/>
            <a:ext cx="2474995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Distributed Version Control System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59F223-EF2B-3A2F-D051-40215C165495}"/>
              </a:ext>
            </a:extLst>
          </p:cNvPr>
          <p:cNvSpPr/>
          <p:nvPr/>
        </p:nvSpPr>
        <p:spPr>
          <a:xfrm>
            <a:off x="6048468" y="4749142"/>
            <a:ext cx="667036" cy="6670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45246-2FA8-3BAF-DAEF-303E417C7AFD}"/>
              </a:ext>
            </a:extLst>
          </p:cNvPr>
          <p:cNvSpPr/>
          <p:nvPr/>
        </p:nvSpPr>
        <p:spPr>
          <a:xfrm>
            <a:off x="6048469" y="5477956"/>
            <a:ext cx="2474995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Speed and Performance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61E186-EE36-5555-B02F-B97DEA1447F7}"/>
              </a:ext>
            </a:extLst>
          </p:cNvPr>
          <p:cNvSpPr/>
          <p:nvPr/>
        </p:nvSpPr>
        <p:spPr>
          <a:xfrm>
            <a:off x="9192899" y="1564158"/>
            <a:ext cx="667036" cy="66703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2EFBD-3F10-447C-2AAA-12530C80694D}"/>
              </a:ext>
            </a:extLst>
          </p:cNvPr>
          <p:cNvSpPr/>
          <p:nvPr/>
        </p:nvSpPr>
        <p:spPr>
          <a:xfrm>
            <a:off x="9192900" y="2292972"/>
            <a:ext cx="2474995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Branching and Merging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0ABB1C-ED5B-A3AD-2B2A-DE54F8FD347E}"/>
              </a:ext>
            </a:extLst>
          </p:cNvPr>
          <p:cNvSpPr/>
          <p:nvPr/>
        </p:nvSpPr>
        <p:spPr>
          <a:xfrm>
            <a:off x="9192899" y="4749142"/>
            <a:ext cx="667036" cy="66703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CE6BD-3D4F-0FAD-A646-7FBFBD817201}"/>
              </a:ext>
            </a:extLst>
          </p:cNvPr>
          <p:cNvSpPr/>
          <p:nvPr/>
        </p:nvSpPr>
        <p:spPr>
          <a:xfrm>
            <a:off x="9192900" y="5477956"/>
            <a:ext cx="2474995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Open-Source and community-driven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4BE9645F-EEF0-130E-2C44-6BAA23173CC0}"/>
              </a:ext>
            </a:extLst>
          </p:cNvPr>
          <p:cNvSpPr/>
          <p:nvPr/>
        </p:nvSpPr>
        <p:spPr>
          <a:xfrm rot="5400000">
            <a:off x="467323" y="1131779"/>
            <a:ext cx="4465490" cy="5400136"/>
          </a:xfrm>
          <a:prstGeom prst="round2SameRect">
            <a:avLst>
              <a:gd name="adj1" fmla="val 4690"/>
              <a:gd name="adj2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C152E-642A-6894-C6E5-DE4F33768376}"/>
              </a:ext>
            </a:extLst>
          </p:cNvPr>
          <p:cNvSpPr/>
          <p:nvPr/>
        </p:nvSpPr>
        <p:spPr>
          <a:xfrm>
            <a:off x="628823" y="3133340"/>
            <a:ext cx="4334746" cy="200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Git is a distributed version control system that helps software developers manage changes to the code over time.</a:t>
            </a:r>
          </a:p>
        </p:txBody>
      </p:sp>
      <p:pic>
        <p:nvPicPr>
          <p:cNvPr id="13" name="Picture 2" descr="Git - Logo Downloads">
            <a:extLst>
              <a:ext uri="{FF2B5EF4-FFF2-40B4-BE49-F238E27FC236}">
                <a16:creationId xmlns:a16="http://schemas.microsoft.com/office/drawing/2014/main" id="{0F8B2D48-78CF-148E-6BF3-CA9E1F802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3" y="1972374"/>
            <a:ext cx="900112" cy="9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77896C9-6EB4-413B-C0E1-B0BD08765609}"/>
              </a:ext>
            </a:extLst>
          </p:cNvPr>
          <p:cNvSpPr/>
          <p:nvPr/>
        </p:nvSpPr>
        <p:spPr>
          <a:xfrm>
            <a:off x="6048468" y="3285012"/>
            <a:ext cx="667036" cy="6670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693996-BBC5-94FD-6048-4C6BDCA9DFEB}"/>
              </a:ext>
            </a:extLst>
          </p:cNvPr>
          <p:cNvSpPr/>
          <p:nvPr/>
        </p:nvSpPr>
        <p:spPr>
          <a:xfrm>
            <a:off x="6048469" y="4013826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Version Tracking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E4B982-3CE8-66EC-D9F6-B0986404B669}"/>
              </a:ext>
            </a:extLst>
          </p:cNvPr>
          <p:cNvSpPr/>
          <p:nvPr/>
        </p:nvSpPr>
        <p:spPr>
          <a:xfrm>
            <a:off x="9192899" y="3285012"/>
            <a:ext cx="667036" cy="66703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11029F-45AF-C6FF-BDD1-3F87A8FF8667}"/>
              </a:ext>
            </a:extLst>
          </p:cNvPr>
          <p:cNvSpPr/>
          <p:nvPr/>
        </p:nvSpPr>
        <p:spPr>
          <a:xfrm>
            <a:off x="9192900" y="4013826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Collaboration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87958-6CF2-574D-5F8A-AA5E85A40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05" y="3436577"/>
            <a:ext cx="418307" cy="418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A9D7D5-87FA-9872-FD08-BBB0830F9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861" y="4844535"/>
            <a:ext cx="47625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CE56A-C33F-F67F-E414-A203650F8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236" y="1659551"/>
            <a:ext cx="476250" cy="476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FD6306-C341-90E4-092F-9C402DE91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852" y="3400391"/>
            <a:ext cx="489129" cy="489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F54FF4-0AF1-F39C-7260-F6A158560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852" y="4854732"/>
            <a:ext cx="476250" cy="47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109D8C-BA39-2A3F-12A4-01184BC89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7010" y="1674723"/>
            <a:ext cx="493101" cy="49310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41BBDEF-6FD4-0F4F-31F1-3D61A7EAB82A}"/>
              </a:ext>
            </a:extLst>
          </p:cNvPr>
          <p:cNvSpPr txBox="1">
            <a:spLocks/>
          </p:cNvSpPr>
          <p:nvPr/>
        </p:nvSpPr>
        <p:spPr>
          <a:xfrm>
            <a:off x="396797" y="45058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IN" sz="4000" dirty="0">
                <a:latin typeface="Arial Black" panose="020B0A04020102020204" pitchFamily="34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227814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137EB3-5A30-42E2-374A-509FB19203E2}"/>
              </a:ext>
            </a:extLst>
          </p:cNvPr>
          <p:cNvSpPr txBox="1">
            <a:spLocks/>
          </p:cNvSpPr>
          <p:nvPr/>
        </p:nvSpPr>
        <p:spPr>
          <a:xfrm>
            <a:off x="161831" y="55412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IN" sz="4000" dirty="0">
                <a:latin typeface="Arial Black" panose="020B0A04020102020204" pitchFamily="34" charset="0"/>
              </a:rPr>
              <a:t>Key Concepts in Git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13C89A-6812-8D81-84DD-29D9F587063C}"/>
              </a:ext>
            </a:extLst>
          </p:cNvPr>
          <p:cNvGrpSpPr/>
          <p:nvPr/>
        </p:nvGrpSpPr>
        <p:grpSpPr>
          <a:xfrm>
            <a:off x="10155407" y="-572006"/>
            <a:ext cx="2371820" cy="2840520"/>
            <a:chOff x="10183687" y="-592285"/>
            <a:chExt cx="2371820" cy="2840520"/>
          </a:xfrm>
        </p:grpSpPr>
        <p:sp>
          <p:nvSpPr>
            <p:cNvPr id="6" name="Freeform 223">
              <a:extLst>
                <a:ext uri="{FF2B5EF4-FFF2-40B4-BE49-F238E27FC236}">
                  <a16:creationId xmlns:a16="http://schemas.microsoft.com/office/drawing/2014/main" id="{BB3FD3C3-3DEA-96DF-83CF-7A8EB8A78BD0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B4F609-DCBE-0FAE-68FF-88F2A8E1D8FA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1CA9509E-CB7E-4F18-6BDA-66B753D414C4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ircle: Hollow 8">
                <a:extLst>
                  <a:ext uri="{FF2B5EF4-FFF2-40B4-BE49-F238E27FC236}">
                    <a16:creationId xmlns:a16="http://schemas.microsoft.com/office/drawing/2014/main" id="{868D2F46-DCBD-35DE-2CA6-57BFF635A5CD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AFBFA13D-184B-52C6-A3EB-C5EEBDEBC290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ABB4B94-C163-EB35-6BE7-D9B52E873A56}"/>
              </a:ext>
            </a:extLst>
          </p:cNvPr>
          <p:cNvSpPr/>
          <p:nvPr/>
        </p:nvSpPr>
        <p:spPr>
          <a:xfrm>
            <a:off x="161831" y="2670816"/>
            <a:ext cx="11436280" cy="199238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24">
            <a:extLst>
              <a:ext uri="{FF2B5EF4-FFF2-40B4-BE49-F238E27FC236}">
                <a16:creationId xmlns:a16="http://schemas.microsoft.com/office/drawing/2014/main" id="{11B4095C-37BF-C434-8CA8-ED7B335D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951" y="2923861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1" name="Oval 24">
            <a:extLst>
              <a:ext uri="{FF2B5EF4-FFF2-40B4-BE49-F238E27FC236}">
                <a16:creationId xmlns:a16="http://schemas.microsoft.com/office/drawing/2014/main" id="{C46FC295-3121-C4C0-AF0B-CF114515A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220" y="2911766"/>
            <a:ext cx="1102924" cy="1099607"/>
          </a:xfrm>
          <a:prstGeom prst="ellipse">
            <a:avLst/>
          </a:prstGeom>
          <a:solidFill>
            <a:schemeClr val="tx1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1A67AE-8333-5BEA-AF46-DEFA2F6D34AB}"/>
              </a:ext>
            </a:extLst>
          </p:cNvPr>
          <p:cNvSpPr txBox="1"/>
          <p:nvPr/>
        </p:nvSpPr>
        <p:spPr>
          <a:xfrm>
            <a:off x="3354421" y="4011372"/>
            <a:ext cx="101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Commit</a:t>
            </a:r>
          </a:p>
        </p:txBody>
      </p:sp>
      <p:sp>
        <p:nvSpPr>
          <p:cNvPr id="54" name="Oval 24">
            <a:extLst>
              <a:ext uri="{FF2B5EF4-FFF2-40B4-BE49-F238E27FC236}">
                <a16:creationId xmlns:a16="http://schemas.microsoft.com/office/drawing/2014/main" id="{25A3C8D3-1864-558E-1833-9F574E93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365" y="2924388"/>
            <a:ext cx="1102924" cy="109960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5" name="Oval 24">
            <a:extLst>
              <a:ext uri="{FF2B5EF4-FFF2-40B4-BE49-F238E27FC236}">
                <a16:creationId xmlns:a16="http://schemas.microsoft.com/office/drawing/2014/main" id="{5CC30985-C067-F958-0505-E450D311F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371" y="2924388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F3442D-2D66-4929-1211-97CAA97A46ED}"/>
              </a:ext>
            </a:extLst>
          </p:cNvPr>
          <p:cNvSpPr txBox="1"/>
          <p:nvPr/>
        </p:nvSpPr>
        <p:spPr>
          <a:xfrm>
            <a:off x="5518902" y="2675295"/>
            <a:ext cx="128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Branch</a:t>
            </a:r>
          </a:p>
        </p:txBody>
      </p:sp>
      <p:sp>
        <p:nvSpPr>
          <p:cNvPr id="58" name="Oval 24">
            <a:extLst>
              <a:ext uri="{FF2B5EF4-FFF2-40B4-BE49-F238E27FC236}">
                <a16:creationId xmlns:a16="http://schemas.microsoft.com/office/drawing/2014/main" id="{3559B593-8D8E-985C-A504-6FF7D5F7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17" y="2952669"/>
            <a:ext cx="1102924" cy="109960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9" name="Oval 24">
            <a:extLst>
              <a:ext uri="{FF2B5EF4-FFF2-40B4-BE49-F238E27FC236}">
                <a16:creationId xmlns:a16="http://schemas.microsoft.com/office/drawing/2014/main" id="{C67BB340-B188-36F4-247B-E1A67BA2A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23" y="2952669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EB9A14-7C37-145C-F708-07982DE4907F}"/>
              </a:ext>
            </a:extLst>
          </p:cNvPr>
          <p:cNvSpPr txBox="1"/>
          <p:nvPr/>
        </p:nvSpPr>
        <p:spPr>
          <a:xfrm>
            <a:off x="508615" y="2688293"/>
            <a:ext cx="204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Repository</a:t>
            </a:r>
            <a:endParaRPr lang="en-US" sz="1200" b="1" dirty="0"/>
          </a:p>
        </p:txBody>
      </p:sp>
      <p:sp>
        <p:nvSpPr>
          <p:cNvPr id="62" name="Oval 24">
            <a:extLst>
              <a:ext uri="{FF2B5EF4-FFF2-40B4-BE49-F238E27FC236}">
                <a16:creationId xmlns:a16="http://schemas.microsoft.com/office/drawing/2014/main" id="{B15A0739-8EC3-71EC-A7F8-ADB450B8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01" y="2935956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3" name="Oval 24">
            <a:extLst>
              <a:ext uri="{FF2B5EF4-FFF2-40B4-BE49-F238E27FC236}">
                <a16:creationId xmlns:a16="http://schemas.microsoft.com/office/drawing/2014/main" id="{D65DC8D7-6323-74E7-F4C0-80FDFA8C8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970" y="2923861"/>
            <a:ext cx="1102924" cy="1099607"/>
          </a:xfrm>
          <a:prstGeom prst="ellipse">
            <a:avLst/>
          </a:prstGeom>
          <a:solidFill>
            <a:schemeClr val="tx1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484193-BF73-0B9E-7685-B3546AEDE7FC}"/>
              </a:ext>
            </a:extLst>
          </p:cNvPr>
          <p:cNvSpPr txBox="1"/>
          <p:nvPr/>
        </p:nvSpPr>
        <p:spPr>
          <a:xfrm>
            <a:off x="8105699" y="4079970"/>
            <a:ext cx="856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Merge</a:t>
            </a:r>
          </a:p>
        </p:txBody>
      </p:sp>
      <p:sp>
        <p:nvSpPr>
          <p:cNvPr id="70" name="Oval 24">
            <a:extLst>
              <a:ext uri="{FF2B5EF4-FFF2-40B4-BE49-F238E27FC236}">
                <a16:creationId xmlns:a16="http://schemas.microsoft.com/office/drawing/2014/main" id="{B98953A1-86CD-13CF-153F-80E8B85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2" y="2965292"/>
            <a:ext cx="1102924" cy="109960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C0553C58-7CBA-D268-8762-97D6B07C1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648" y="2965292"/>
            <a:ext cx="1102924" cy="1099607"/>
          </a:xfrm>
          <a:prstGeom prst="ellipse">
            <a:avLst/>
          </a:prstGeom>
          <a:solidFill>
            <a:srgbClr val="FBA18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FF7255-8655-BAB0-480E-C5B41DE7CDBF}"/>
              </a:ext>
            </a:extLst>
          </p:cNvPr>
          <p:cNvSpPr txBox="1"/>
          <p:nvPr/>
        </p:nvSpPr>
        <p:spPr>
          <a:xfrm>
            <a:off x="9980128" y="2696077"/>
            <a:ext cx="128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Remote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2715C8-4C53-A3A8-17A0-8B43D4A9EF19}"/>
              </a:ext>
            </a:extLst>
          </p:cNvPr>
          <p:cNvCxnSpPr>
            <a:cxnSpLocks/>
          </p:cNvCxnSpPr>
          <p:nvPr/>
        </p:nvCxnSpPr>
        <p:spPr>
          <a:xfrm flipH="1">
            <a:off x="3676682" y="2243311"/>
            <a:ext cx="22164" cy="692645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2CD67C3-89EA-283E-9A0E-DD1CD575764D}"/>
              </a:ext>
            </a:extLst>
          </p:cNvPr>
          <p:cNvCxnSpPr>
            <a:cxnSpLocks/>
          </p:cNvCxnSpPr>
          <p:nvPr/>
        </p:nvCxnSpPr>
        <p:spPr>
          <a:xfrm flipH="1">
            <a:off x="8394081" y="2243311"/>
            <a:ext cx="22164" cy="692645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7A51C8D-09FF-A160-1D30-7259621C0CD3}"/>
              </a:ext>
            </a:extLst>
          </p:cNvPr>
          <p:cNvCxnSpPr>
            <a:cxnSpLocks/>
          </p:cNvCxnSpPr>
          <p:nvPr/>
        </p:nvCxnSpPr>
        <p:spPr>
          <a:xfrm>
            <a:off x="1533512" y="4035563"/>
            <a:ext cx="0" cy="800100"/>
          </a:xfrm>
          <a:prstGeom prst="line">
            <a:avLst/>
          </a:prstGeom>
          <a:ln w="63500">
            <a:solidFill>
              <a:srgbClr val="FBA18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A706130-EF30-43A4-8F05-7203D566C903}"/>
              </a:ext>
            </a:extLst>
          </p:cNvPr>
          <p:cNvCxnSpPr>
            <a:cxnSpLocks/>
          </p:cNvCxnSpPr>
          <p:nvPr/>
        </p:nvCxnSpPr>
        <p:spPr>
          <a:xfrm>
            <a:off x="5958112" y="4011372"/>
            <a:ext cx="0" cy="800100"/>
          </a:xfrm>
          <a:prstGeom prst="line">
            <a:avLst/>
          </a:prstGeom>
          <a:ln w="63500">
            <a:solidFill>
              <a:srgbClr val="FBA18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97FD82-8775-2956-FC23-7EC93D5991B8}"/>
              </a:ext>
            </a:extLst>
          </p:cNvPr>
          <p:cNvCxnSpPr>
            <a:cxnSpLocks/>
          </p:cNvCxnSpPr>
          <p:nvPr/>
        </p:nvCxnSpPr>
        <p:spPr>
          <a:xfrm>
            <a:off x="10355452" y="4035563"/>
            <a:ext cx="0" cy="800100"/>
          </a:xfrm>
          <a:prstGeom prst="line">
            <a:avLst/>
          </a:prstGeom>
          <a:ln w="63500">
            <a:solidFill>
              <a:srgbClr val="FBA18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B994E91-C19C-F2AA-D4E5-6FFC767737A4}"/>
              </a:ext>
            </a:extLst>
          </p:cNvPr>
          <p:cNvSpPr/>
          <p:nvPr/>
        </p:nvSpPr>
        <p:spPr>
          <a:xfrm>
            <a:off x="-731" y="4927575"/>
            <a:ext cx="3068486" cy="1419495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storage location for your project's files and their revision history.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F0B4F12-61D9-55BC-CEB1-21E97E3B5509}"/>
              </a:ext>
            </a:extLst>
          </p:cNvPr>
          <p:cNvSpPr/>
          <p:nvPr/>
        </p:nvSpPr>
        <p:spPr>
          <a:xfrm>
            <a:off x="4423869" y="4927575"/>
            <a:ext cx="3068486" cy="1419495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parallel version of your repository, used to develop features in isolation.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8856781-E225-65AC-CBC0-79D4A535C97E}"/>
              </a:ext>
            </a:extLst>
          </p:cNvPr>
          <p:cNvSpPr/>
          <p:nvPr/>
        </p:nvSpPr>
        <p:spPr>
          <a:xfrm>
            <a:off x="8848469" y="4916244"/>
            <a:ext cx="3068486" cy="1419495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version of your repository stored on another computer or server, like GitHub.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7F2C6FB-4D16-2D64-0212-B74B202ACC22}"/>
              </a:ext>
            </a:extLst>
          </p:cNvPr>
          <p:cNvSpPr/>
          <p:nvPr/>
        </p:nvSpPr>
        <p:spPr>
          <a:xfrm>
            <a:off x="2142439" y="748663"/>
            <a:ext cx="3068486" cy="1419495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snapshot of your project files at a specific point in time.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B00FB1A-356E-AF19-54FF-A991DABC3DAB}"/>
              </a:ext>
            </a:extLst>
          </p:cNvPr>
          <p:cNvSpPr/>
          <p:nvPr/>
        </p:nvSpPr>
        <p:spPr>
          <a:xfrm>
            <a:off x="6801823" y="748662"/>
            <a:ext cx="3068486" cy="1419495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changes from different branches.</a:t>
            </a:r>
          </a:p>
        </p:txBody>
      </p:sp>
      <p:pic>
        <p:nvPicPr>
          <p:cNvPr id="3074" name="Picture 2" descr="Repository - Free computer icons">
            <a:extLst>
              <a:ext uri="{FF2B5EF4-FFF2-40B4-BE49-F238E27FC236}">
                <a16:creationId xmlns:a16="http://schemas.microsoft.com/office/drawing/2014/main" id="{16A45810-63BB-8344-66A6-46A8308D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05" y="3057204"/>
            <a:ext cx="908365" cy="9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mit git - Free interface icons">
            <a:extLst>
              <a:ext uri="{FF2B5EF4-FFF2-40B4-BE49-F238E27FC236}">
                <a16:creationId xmlns:a16="http://schemas.microsoft.com/office/drawing/2014/main" id="{8E59BA8C-2046-58FC-0A9B-873E6617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527" y="3073221"/>
            <a:ext cx="776696" cy="7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 Generic Gradient icon">
            <a:extLst>
              <a:ext uri="{FF2B5EF4-FFF2-40B4-BE49-F238E27FC236}">
                <a16:creationId xmlns:a16="http://schemas.microsoft.com/office/drawing/2014/main" id="{BA964D73-0113-218F-338C-CA377ACC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62" y="3185470"/>
            <a:ext cx="701543" cy="70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 Merge icons for free download | Freepik">
            <a:extLst>
              <a:ext uri="{FF2B5EF4-FFF2-40B4-BE49-F238E27FC236}">
                <a16:creationId xmlns:a16="http://schemas.microsoft.com/office/drawing/2014/main" id="{8DD29060-9198-CFAF-DA95-B717DB66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40" y="3073221"/>
            <a:ext cx="871754" cy="87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oud server Generic color fill icon">
            <a:extLst>
              <a:ext uri="{FF2B5EF4-FFF2-40B4-BE49-F238E27FC236}">
                <a16:creationId xmlns:a16="http://schemas.microsoft.com/office/drawing/2014/main" id="{6D13A1FB-A5AB-9AF5-924B-8DEE4913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532" y="3003826"/>
            <a:ext cx="951156" cy="95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14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26" y="673149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521CEF-373F-3C3B-64F3-C978580E30D4}"/>
              </a:ext>
            </a:extLst>
          </p:cNvPr>
          <p:cNvSpPr txBox="1"/>
          <p:nvPr/>
        </p:nvSpPr>
        <p:spPr>
          <a:xfrm>
            <a:off x="1691046" y="1663058"/>
            <a:ext cx="2413340" cy="2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Distributed Version Control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53CB3-F782-714B-12DB-0BBA17CAF2DB}"/>
              </a:ext>
            </a:extLst>
          </p:cNvPr>
          <p:cNvSpPr txBox="1"/>
          <p:nvPr/>
        </p:nvSpPr>
        <p:spPr>
          <a:xfrm>
            <a:off x="1670936" y="2081718"/>
            <a:ext cx="2625110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Git is a distributed version control system, meaning every developer has a full copy of the repository including its history.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2A6149-7C56-2F5B-827C-415C1608A87E}"/>
              </a:ext>
            </a:extLst>
          </p:cNvPr>
          <p:cNvSpPr txBox="1"/>
          <p:nvPr/>
        </p:nvSpPr>
        <p:spPr>
          <a:xfrm>
            <a:off x="4537157" y="1730736"/>
            <a:ext cx="2413340" cy="1939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Efficient Branching and Merging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E4AD4E-2403-DF4B-6076-5945F3F24F03}"/>
              </a:ext>
            </a:extLst>
          </p:cNvPr>
          <p:cNvSpPr txBox="1"/>
          <p:nvPr/>
        </p:nvSpPr>
        <p:spPr>
          <a:xfrm>
            <a:off x="4537157" y="2272350"/>
            <a:ext cx="240779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Git makes it easy to create, manage, and merge branches.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1E0C6-2CBF-27BB-6325-729461E8CB97}"/>
              </a:ext>
            </a:extLst>
          </p:cNvPr>
          <p:cNvSpPr txBox="1"/>
          <p:nvPr/>
        </p:nvSpPr>
        <p:spPr>
          <a:xfrm>
            <a:off x="7262202" y="1709635"/>
            <a:ext cx="2810931" cy="231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Strong Community and Ecosystem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93E653-1C70-E95F-00E1-D209B0C76CE6}"/>
              </a:ext>
            </a:extLst>
          </p:cNvPr>
          <p:cNvSpPr txBox="1"/>
          <p:nvPr/>
        </p:nvSpPr>
        <p:spPr>
          <a:xfrm>
            <a:off x="7262202" y="2164629"/>
            <a:ext cx="2407791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Git has a large, active community and is widely adopted in the industry.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65FBF07-9E78-FA69-C963-35C6C5EFEF6C}"/>
              </a:ext>
            </a:extLst>
          </p:cNvPr>
          <p:cNvGrpSpPr/>
          <p:nvPr/>
        </p:nvGrpSpPr>
        <p:grpSpPr>
          <a:xfrm>
            <a:off x="7691768" y="3461878"/>
            <a:ext cx="3014669" cy="1097829"/>
            <a:chOff x="7691768" y="3761689"/>
            <a:chExt cx="3014669" cy="109782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A202DF-B6E4-797C-898D-FA4CAB1AC277}"/>
                </a:ext>
              </a:extLst>
            </p:cNvPr>
            <p:cNvSpPr txBox="1"/>
            <p:nvPr/>
          </p:nvSpPr>
          <p:spPr>
            <a:xfrm>
              <a:off x="7691768" y="3761689"/>
              <a:ext cx="2886149" cy="1954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Performance Issues with Large Repositories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B4DD3AB-2D96-7C6D-02A0-F0A2CB216068}"/>
                </a:ext>
              </a:extLst>
            </p:cNvPr>
            <p:cNvSpPr txBox="1"/>
            <p:nvPr/>
          </p:nvSpPr>
          <p:spPr>
            <a:xfrm>
              <a:off x="7691768" y="4213187"/>
              <a:ext cx="3014669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Git can experience performance issues with very large repositories or binary files.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D2E464-2C32-2B5B-C382-E650B775B1E0}"/>
              </a:ext>
            </a:extLst>
          </p:cNvPr>
          <p:cNvGrpSpPr/>
          <p:nvPr/>
        </p:nvGrpSpPr>
        <p:grpSpPr>
          <a:xfrm>
            <a:off x="4894620" y="3330606"/>
            <a:ext cx="2515570" cy="1427165"/>
            <a:chOff x="7685569" y="3630417"/>
            <a:chExt cx="2515570" cy="14271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62380C-B61C-4FB8-68C9-EFB5904D4229}"/>
                </a:ext>
              </a:extLst>
            </p:cNvPr>
            <p:cNvSpPr txBox="1"/>
            <p:nvPr/>
          </p:nvSpPr>
          <p:spPr>
            <a:xfrm>
              <a:off x="7806783" y="3630417"/>
              <a:ext cx="2027888" cy="232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Lack of Security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93CC41-2C7F-B79C-8C5C-4579461F569C}"/>
                </a:ext>
              </a:extLst>
            </p:cNvPr>
            <p:cNvSpPr txBox="1"/>
            <p:nvPr/>
          </p:nvSpPr>
          <p:spPr>
            <a:xfrm>
              <a:off x="7685569" y="3980364"/>
              <a:ext cx="2515570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Git does not have any security built in, It does not allow us to authenticate and create private repositories. Enterprises control over access and code security.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BA2EB1-19FB-491D-9D19-CF32DA01D2B7}"/>
              </a:ext>
            </a:extLst>
          </p:cNvPr>
          <p:cNvGrpSpPr/>
          <p:nvPr/>
        </p:nvGrpSpPr>
        <p:grpSpPr>
          <a:xfrm>
            <a:off x="2115230" y="3357258"/>
            <a:ext cx="2583031" cy="1302153"/>
            <a:chOff x="7790748" y="3657069"/>
            <a:chExt cx="2583031" cy="130215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72316D5-0E72-7F2D-44A5-C0127CE19F7F}"/>
                </a:ext>
              </a:extLst>
            </p:cNvPr>
            <p:cNvSpPr txBox="1"/>
            <p:nvPr/>
          </p:nvSpPr>
          <p:spPr>
            <a:xfrm>
              <a:off x="7790748" y="3657069"/>
              <a:ext cx="1906373" cy="2767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Sharing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CE123BE-38C4-5DD6-EFEE-5055C619C176}"/>
                </a:ext>
              </a:extLst>
            </p:cNvPr>
            <p:cNvSpPr txBox="1"/>
            <p:nvPr/>
          </p:nvSpPr>
          <p:spPr>
            <a:xfrm>
              <a:off x="7804202" y="4097448"/>
              <a:ext cx="2569577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It is difficult to host repositories online using git, making it difficult  for developers to share and contribute to projects.</a:t>
              </a:r>
            </a:p>
          </p:txBody>
        </p:sp>
      </p:grp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615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15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90" y="779804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521CEF-373F-3C3B-64F3-C978580E30D4}"/>
              </a:ext>
            </a:extLst>
          </p:cNvPr>
          <p:cNvSpPr txBox="1"/>
          <p:nvPr/>
        </p:nvSpPr>
        <p:spPr>
          <a:xfrm>
            <a:off x="1653549" y="2268732"/>
            <a:ext cx="2413340" cy="2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Distributed Version Control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2A6149-7C56-2F5B-827C-415C1608A87E}"/>
              </a:ext>
            </a:extLst>
          </p:cNvPr>
          <p:cNvSpPr txBox="1"/>
          <p:nvPr/>
        </p:nvSpPr>
        <p:spPr>
          <a:xfrm>
            <a:off x="4595423" y="2353754"/>
            <a:ext cx="2413340" cy="1939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Efficient Branching and Merging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1E0C6-2CBF-27BB-6325-729461E8CB97}"/>
              </a:ext>
            </a:extLst>
          </p:cNvPr>
          <p:cNvSpPr txBox="1"/>
          <p:nvPr/>
        </p:nvSpPr>
        <p:spPr>
          <a:xfrm>
            <a:off x="7265407" y="2294716"/>
            <a:ext cx="2810931" cy="231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Strong Community and Ecosystem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A202DF-B6E4-797C-898D-FA4CAB1AC277}"/>
              </a:ext>
            </a:extLst>
          </p:cNvPr>
          <p:cNvSpPr txBox="1"/>
          <p:nvPr/>
        </p:nvSpPr>
        <p:spPr>
          <a:xfrm>
            <a:off x="7550112" y="4086804"/>
            <a:ext cx="2886149" cy="1954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Performance Issues with Large Repositories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62380C-B61C-4FB8-68C9-EFB5904D4229}"/>
              </a:ext>
            </a:extLst>
          </p:cNvPr>
          <p:cNvSpPr txBox="1"/>
          <p:nvPr/>
        </p:nvSpPr>
        <p:spPr>
          <a:xfrm>
            <a:off x="4874178" y="3955532"/>
            <a:ext cx="2027888" cy="2325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Lack of Security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2316D5-0E72-7F2D-44A5-C0127CE19F7F}"/>
              </a:ext>
            </a:extLst>
          </p:cNvPr>
          <p:cNvSpPr txBox="1"/>
          <p:nvPr/>
        </p:nvSpPr>
        <p:spPr>
          <a:xfrm>
            <a:off x="1973574" y="3982184"/>
            <a:ext cx="1906373" cy="2767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Sharing code in the network</a:t>
            </a:r>
          </a:p>
        </p:txBody>
      </p: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808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0471A86-B3AD-85B4-6E14-018BA427AF9E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27" name="Freeform 223">
              <a:extLst>
                <a:ext uri="{FF2B5EF4-FFF2-40B4-BE49-F238E27FC236}">
                  <a16:creationId xmlns:a16="http://schemas.microsoft.com/office/drawing/2014/main" id="{DAFA210D-BA27-0B5F-6D8E-78B3BC54F2CB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C12336-176C-53B7-953B-FE5A6FF714C6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1D1755E8-1020-C966-B5B4-CD8633601875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ircle: Hollow 29">
                <a:extLst>
                  <a:ext uri="{FF2B5EF4-FFF2-40B4-BE49-F238E27FC236}">
                    <a16:creationId xmlns:a16="http://schemas.microsoft.com/office/drawing/2014/main" id="{1DBC2645-828E-ABC3-1690-1714ABABCFA1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ircle: Hollow 30">
                <a:extLst>
                  <a:ext uri="{FF2B5EF4-FFF2-40B4-BE49-F238E27FC236}">
                    <a16:creationId xmlns:a16="http://schemas.microsoft.com/office/drawing/2014/main" id="{6DE1EA98-27E0-5243-FF84-F1B5FEE9FDC2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93CC5E-C979-B7EA-9CAE-CA6415AFFC91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90A57DB-3882-08EA-4C69-B3CB177A99C8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02E2EBEE-EB52-BAE3-0809-544799ABE1BC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ircle: Hollow 35">
                <a:extLst>
                  <a:ext uri="{FF2B5EF4-FFF2-40B4-BE49-F238E27FC236}">
                    <a16:creationId xmlns:a16="http://schemas.microsoft.com/office/drawing/2014/main" id="{19911098-C765-E4BE-68B7-EA069CECBA36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ircle: Hollow 36">
                <a:extLst>
                  <a:ext uri="{FF2B5EF4-FFF2-40B4-BE49-F238E27FC236}">
                    <a16:creationId xmlns:a16="http://schemas.microsoft.com/office/drawing/2014/main" id="{49893154-8BB1-C8E6-EB0A-255AEAC994C3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C4A00653-5829-3A42-643A-EBD80DF7302B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How to contribute to Open-Source Software with Git &amp; GitHub | Paul Onteri">
            <a:extLst>
              <a:ext uri="{FF2B5EF4-FFF2-40B4-BE49-F238E27FC236}">
                <a16:creationId xmlns:a16="http://schemas.microsoft.com/office/drawing/2014/main" id="{2813C1B2-25FD-7D4F-D73A-B7D15B51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" y="1536170"/>
            <a:ext cx="4849906" cy="3659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8ABC5-BAC9-B249-8548-098A9A3B8E9C}"/>
              </a:ext>
            </a:extLst>
          </p:cNvPr>
          <p:cNvSpPr/>
          <p:nvPr/>
        </p:nvSpPr>
        <p:spPr>
          <a:xfrm>
            <a:off x="6048467" y="1564158"/>
            <a:ext cx="845391" cy="87424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2FD5B-AD9B-4FFD-2E0C-9E8E02E8571E}"/>
              </a:ext>
            </a:extLst>
          </p:cNvPr>
          <p:cNvSpPr/>
          <p:nvPr/>
        </p:nvSpPr>
        <p:spPr>
          <a:xfrm>
            <a:off x="5642877" y="2445114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Version Control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28714F-5DBE-94E6-6E41-093DE6EE9CEE}"/>
              </a:ext>
            </a:extLst>
          </p:cNvPr>
          <p:cNvSpPr/>
          <p:nvPr/>
        </p:nvSpPr>
        <p:spPr>
          <a:xfrm>
            <a:off x="7854944" y="4741096"/>
            <a:ext cx="793839" cy="838132"/>
          </a:xfrm>
          <a:prstGeom prst="ellipse">
            <a:avLst/>
          </a:prstGeom>
          <a:solidFill>
            <a:srgbClr val="EB2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1E5F6-704D-EC54-3EBE-B3A29746D5DD}"/>
              </a:ext>
            </a:extLst>
          </p:cNvPr>
          <p:cNvSpPr/>
          <p:nvPr/>
        </p:nvSpPr>
        <p:spPr>
          <a:xfrm>
            <a:off x="7411286" y="5627326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Issue Tracking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70A3AD-AFD7-2D5B-5C37-A4C2779D3EAA}"/>
              </a:ext>
            </a:extLst>
          </p:cNvPr>
          <p:cNvSpPr/>
          <p:nvPr/>
        </p:nvSpPr>
        <p:spPr>
          <a:xfrm>
            <a:off x="9431303" y="1479998"/>
            <a:ext cx="909956" cy="87424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703E45-6913-0D56-F88F-07CFD3844ED8}"/>
              </a:ext>
            </a:extLst>
          </p:cNvPr>
          <p:cNvSpPr/>
          <p:nvPr/>
        </p:nvSpPr>
        <p:spPr>
          <a:xfrm>
            <a:off x="9210829" y="2449900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Pull request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D5D4C8-6935-BDD0-08EB-056385143AFC}"/>
              </a:ext>
            </a:extLst>
          </p:cNvPr>
          <p:cNvSpPr/>
          <p:nvPr/>
        </p:nvSpPr>
        <p:spPr>
          <a:xfrm>
            <a:off x="6048468" y="3285012"/>
            <a:ext cx="845390" cy="84593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EEFFB-75EE-E5C0-E23B-703B1F6779B2}"/>
              </a:ext>
            </a:extLst>
          </p:cNvPr>
          <p:cNvSpPr/>
          <p:nvPr/>
        </p:nvSpPr>
        <p:spPr>
          <a:xfrm>
            <a:off x="5783905" y="4176394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Collaboration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C3D67E-F2CE-1CDD-5338-0E1AF62F21FB}"/>
              </a:ext>
            </a:extLst>
          </p:cNvPr>
          <p:cNvSpPr/>
          <p:nvPr/>
        </p:nvSpPr>
        <p:spPr>
          <a:xfrm>
            <a:off x="9437240" y="3330456"/>
            <a:ext cx="845390" cy="845938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177299-B060-4B9B-B644-1400B806F7B1}"/>
              </a:ext>
            </a:extLst>
          </p:cNvPr>
          <p:cNvSpPr/>
          <p:nvPr/>
        </p:nvSpPr>
        <p:spPr>
          <a:xfrm>
            <a:off x="9345300" y="4181732"/>
            <a:ext cx="2474995" cy="281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b="1" dirty="0">
                <a:latin typeface="Georgia" panose="02040502050405020303" pitchFamily="18" charset="0"/>
              </a:rPr>
              <a:t>Integration</a:t>
            </a:r>
            <a:endParaRPr lang="en-ID" b="1" dirty="0">
              <a:solidFill>
                <a:srgbClr val="006847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C69E50-8312-1B3E-7E8F-62A61BD5E8F9}"/>
              </a:ext>
            </a:extLst>
          </p:cNvPr>
          <p:cNvSpPr txBox="1">
            <a:spLocks/>
          </p:cNvSpPr>
          <p:nvPr/>
        </p:nvSpPr>
        <p:spPr>
          <a:xfrm>
            <a:off x="297505" y="23152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IN" sz="4000" dirty="0">
                <a:latin typeface="Arial Black" panose="020B0A04020102020204" pitchFamily="34" charset="0"/>
              </a:rPr>
              <a:t>What is GitHub?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B53346-78ED-6007-0DC3-D76B0F1C8D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191610" y="1707300"/>
            <a:ext cx="594672" cy="594672"/>
          </a:xfrm>
          <a:prstGeom prst="rect">
            <a:avLst/>
          </a:prstGeom>
          <a:ln>
            <a:noFill/>
          </a:ln>
        </p:spPr>
      </p:pic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59FC6741-95C8-120C-6ADE-06C8F9971E8A}"/>
              </a:ext>
            </a:extLst>
          </p:cNvPr>
          <p:cNvSpPr/>
          <p:nvPr/>
        </p:nvSpPr>
        <p:spPr>
          <a:xfrm rot="5400000">
            <a:off x="628660" y="969105"/>
            <a:ext cx="3659800" cy="4849906"/>
          </a:xfrm>
          <a:prstGeom prst="round2SameRect">
            <a:avLst>
              <a:gd name="adj1" fmla="val 4690"/>
              <a:gd name="adj2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9702-CAE4-AB43-1A7B-74F489A252F1}"/>
              </a:ext>
            </a:extLst>
          </p:cNvPr>
          <p:cNvSpPr/>
          <p:nvPr/>
        </p:nvSpPr>
        <p:spPr>
          <a:xfrm>
            <a:off x="75810" y="2904307"/>
            <a:ext cx="4690418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GitHub is a web-based hosting service for version control using Git. It provides a platform for developers to collaborate on software projects, share code, track issues and bugs, and contribute to open-source projects.</a:t>
            </a:r>
            <a:endParaRPr lang="en-ID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649757-3F89-547D-7953-38854FEF3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1732339"/>
            <a:ext cx="964644" cy="964644"/>
          </a:xfrm>
          <a:prstGeom prst="rect">
            <a:avLst/>
          </a:prstGeom>
        </p:spPr>
      </p:pic>
      <p:pic>
        <p:nvPicPr>
          <p:cNvPr id="20" name="Picture 2" descr="File:GitHub Logo.png - Wikimedia Commons">
            <a:extLst>
              <a:ext uri="{FF2B5EF4-FFF2-40B4-BE49-F238E27FC236}">
                <a16:creationId xmlns:a16="http://schemas.microsoft.com/office/drawing/2014/main" id="{99C48924-7C53-8462-0AD3-60878B20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83" y="1917119"/>
            <a:ext cx="1632122" cy="66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302072-5BA2-D985-B23F-DBB30962AFC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212975" y="3472516"/>
            <a:ext cx="516374" cy="5163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2D0D2-3FBB-20E5-1110-DCB189C63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126" y="4868114"/>
            <a:ext cx="567548" cy="5675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D4CC65-64E7-04DE-F6E5-5D30C839B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630" y="1624468"/>
            <a:ext cx="585301" cy="5853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44784B-1B8E-360C-0EE3-416777BEFA4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582216" y="3483699"/>
            <a:ext cx="555305" cy="5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E17EB3-619C-85C7-66C8-1D9EF07BC9FF}"/>
              </a:ext>
            </a:extLst>
          </p:cNvPr>
          <p:cNvSpPr/>
          <p:nvPr/>
        </p:nvSpPr>
        <p:spPr>
          <a:xfrm>
            <a:off x="1090866" y="1754793"/>
            <a:ext cx="9448798" cy="4732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Git, branch icon - Free download on Iconfinder">
            <a:extLst>
              <a:ext uri="{FF2B5EF4-FFF2-40B4-BE49-F238E27FC236}">
                <a16:creationId xmlns:a16="http://schemas.microsoft.com/office/drawing/2014/main" id="{13AD077D-7473-EC89-8CB3-F1C7E2FD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91" y="1639207"/>
            <a:ext cx="442528" cy="70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ull, request icon - Download on Iconfinder on Iconfinder">
            <a:extLst>
              <a:ext uri="{FF2B5EF4-FFF2-40B4-BE49-F238E27FC236}">
                <a16:creationId xmlns:a16="http://schemas.microsoft.com/office/drawing/2014/main" id="{E006675A-D831-BC2E-B8BF-549E2DD4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27" y="1668103"/>
            <a:ext cx="588827" cy="5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Bx git merge icon - Boxicons">
            <a:extLst>
              <a:ext uri="{FF2B5EF4-FFF2-40B4-BE49-F238E27FC236}">
                <a16:creationId xmlns:a16="http://schemas.microsoft.com/office/drawing/2014/main" id="{D670FB89-F6A5-FC70-04F2-81087A8C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55" y="1608370"/>
            <a:ext cx="750955" cy="7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Free Git commit Icon of Glyph style - Available in SVG, PNG, EPS, AI &amp; Icon  fonts">
            <a:extLst>
              <a:ext uri="{FF2B5EF4-FFF2-40B4-BE49-F238E27FC236}">
                <a16:creationId xmlns:a16="http://schemas.microsoft.com/office/drawing/2014/main" id="{3B9B6CA8-DBD1-A494-4135-D5C95D0E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6" y="1845145"/>
            <a:ext cx="339077" cy="3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Free Git commit Icon of Glyph style - Available in SVG, PNG, EPS, AI &amp; Icon  fonts">
            <a:extLst>
              <a:ext uri="{FF2B5EF4-FFF2-40B4-BE49-F238E27FC236}">
                <a16:creationId xmlns:a16="http://schemas.microsoft.com/office/drawing/2014/main" id="{D33C7A40-4E80-92F4-96FA-7AD01DAD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55" y="1853167"/>
            <a:ext cx="339077" cy="3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Free Git commit Icon of Glyph style - Available in SVG, PNG, EPS, AI &amp; Icon  fonts">
            <a:extLst>
              <a:ext uri="{FF2B5EF4-FFF2-40B4-BE49-F238E27FC236}">
                <a16:creationId xmlns:a16="http://schemas.microsoft.com/office/drawing/2014/main" id="{DA14169C-88EA-1E75-74F9-B4B92E80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77" y="1854336"/>
            <a:ext cx="339077" cy="3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Comment, communication, message, messages icon - Free download">
            <a:extLst>
              <a:ext uri="{FF2B5EF4-FFF2-40B4-BE49-F238E27FC236}">
                <a16:creationId xmlns:a16="http://schemas.microsoft.com/office/drawing/2014/main" id="{44EBE4B2-7F3B-2B55-ACEA-697F407A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74" y="1845145"/>
            <a:ext cx="272215" cy="25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omment, communication, message, messages icon - Free download">
            <a:extLst>
              <a:ext uri="{FF2B5EF4-FFF2-40B4-BE49-F238E27FC236}">
                <a16:creationId xmlns:a16="http://schemas.microsoft.com/office/drawing/2014/main" id="{D06893CC-1554-A6EF-9401-921A4190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998" y="1853166"/>
            <a:ext cx="272215" cy="25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DC7D72C-068A-AA00-F27D-5F30DB8C668A}"/>
              </a:ext>
            </a:extLst>
          </p:cNvPr>
          <p:cNvCxnSpPr>
            <a:stCxn id="8" idx="0"/>
            <a:endCxn id="10" idx="0"/>
          </p:cNvCxnSpPr>
          <p:nvPr/>
        </p:nvCxnSpPr>
        <p:spPr>
          <a:xfrm rot="16200000" flipH="1">
            <a:off x="3706564" y="1197785"/>
            <a:ext cx="9191" cy="1303911"/>
          </a:xfrm>
          <a:prstGeom prst="bentConnector3">
            <a:avLst>
              <a:gd name="adj1" fmla="val -248721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484526-5C77-263C-5C36-BF6E8E4EF235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718193" y="1647229"/>
            <a:ext cx="1" cy="2059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4AE8CF-C933-069E-305F-89837661E4EE}"/>
              </a:ext>
            </a:extLst>
          </p:cNvPr>
          <p:cNvCxnSpPr>
            <a:cxnSpLocks/>
          </p:cNvCxnSpPr>
          <p:nvPr/>
        </p:nvCxnSpPr>
        <p:spPr>
          <a:xfrm flipV="1">
            <a:off x="3615846" y="1331426"/>
            <a:ext cx="0" cy="2612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19B1D-A09D-2BDA-4E24-644FA620E96C}"/>
              </a:ext>
            </a:extLst>
          </p:cNvPr>
          <p:cNvSpPr/>
          <p:nvPr/>
        </p:nvSpPr>
        <p:spPr>
          <a:xfrm>
            <a:off x="3080296" y="1074822"/>
            <a:ext cx="1113281" cy="2389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/>
              <a:t>Add Commits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199717-6DE9-E254-3994-B34068CF3246}"/>
              </a:ext>
            </a:extLst>
          </p:cNvPr>
          <p:cNvSpPr/>
          <p:nvPr/>
        </p:nvSpPr>
        <p:spPr>
          <a:xfrm>
            <a:off x="1090865" y="2351263"/>
            <a:ext cx="1235242" cy="588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B050"/>
                </a:solidFill>
                <a:latin typeface="Arial Black" panose="020B0A04020102020204" pitchFamily="34" charset="0"/>
                <a:cs typeface="Times" panose="02020603050405020304" pitchFamily="18" charset="0"/>
              </a:rPr>
              <a:t>Create a Branch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1428B-AE48-101C-E7EA-4DFB8D14A40A}"/>
              </a:ext>
            </a:extLst>
          </p:cNvPr>
          <p:cNvSpPr/>
          <p:nvPr/>
        </p:nvSpPr>
        <p:spPr>
          <a:xfrm>
            <a:off x="993219" y="2901270"/>
            <a:ext cx="1628527" cy="77804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dirty="0">
                <a:solidFill>
                  <a:srgbClr val="00B050"/>
                </a:solidFill>
                <a:cs typeface="Times" panose="02020603050405020304" pitchFamily="18" charset="0"/>
              </a:rPr>
              <a:t>Create a branch in your project where you can safely experiment and make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0E96F-10FE-CE32-5044-A3CCBA2AA071}"/>
              </a:ext>
            </a:extLst>
          </p:cNvPr>
          <p:cNvSpPr/>
          <p:nvPr/>
        </p:nvSpPr>
        <p:spPr>
          <a:xfrm>
            <a:off x="5257800" y="2312443"/>
            <a:ext cx="1491914" cy="588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F39200"/>
                </a:solidFill>
                <a:latin typeface="Arial Black" panose="020B0A04020102020204" pitchFamily="34" charset="0"/>
              </a:rPr>
              <a:t>Open a Pull 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D33858-0BE4-AFB8-789C-F2FC10846928}"/>
              </a:ext>
            </a:extLst>
          </p:cNvPr>
          <p:cNvSpPr/>
          <p:nvPr/>
        </p:nvSpPr>
        <p:spPr>
          <a:xfrm>
            <a:off x="5247606" y="2899113"/>
            <a:ext cx="1816769" cy="71428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dirty="0">
                <a:solidFill>
                  <a:srgbClr val="F392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a pull request to get </a:t>
            </a:r>
            <a:r>
              <a:rPr lang="en-IN" sz="1100" dirty="0">
                <a:solidFill>
                  <a:srgbClr val="F39200"/>
                </a:solidFill>
                <a:cs typeface="Times" panose="02020603050405020304" pitchFamily="18" charset="0"/>
              </a:rPr>
              <a:t>feedback</a:t>
            </a:r>
            <a:r>
              <a:rPr lang="en-IN" sz="1100" dirty="0">
                <a:solidFill>
                  <a:srgbClr val="F392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on your changes from people down the hall or ten times zones away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BEE3D8-4819-4711-F5CA-8EBDF5273985}"/>
              </a:ext>
            </a:extLst>
          </p:cNvPr>
          <p:cNvSpPr/>
          <p:nvPr/>
        </p:nvSpPr>
        <p:spPr>
          <a:xfrm>
            <a:off x="8622097" y="2212901"/>
            <a:ext cx="1517874" cy="6657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EB232A"/>
                </a:solidFill>
                <a:latin typeface="Arial Black" panose="020B0A04020102020204" pitchFamily="34" charset="0"/>
                <a:cs typeface="Times" panose="02020603050405020304" pitchFamily="18" charset="0"/>
              </a:rPr>
              <a:t>Merge and 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784EB-F6A0-E6A4-56C5-B514CE1CDB71}"/>
              </a:ext>
            </a:extLst>
          </p:cNvPr>
          <p:cNvSpPr/>
          <p:nvPr/>
        </p:nvSpPr>
        <p:spPr>
          <a:xfrm>
            <a:off x="8622097" y="2848270"/>
            <a:ext cx="1732548" cy="66574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dirty="0">
                <a:solidFill>
                  <a:srgbClr val="EB232A"/>
                </a:solidFill>
              </a:rPr>
              <a:t>Merge your changes into your master branch and deploy your code</a:t>
            </a:r>
          </a:p>
        </p:txBody>
      </p:sp>
      <p:pic>
        <p:nvPicPr>
          <p:cNvPr id="23" name="Picture 16" descr="Comment, communication, message, messages icon - Free download">
            <a:extLst>
              <a:ext uri="{FF2B5EF4-FFF2-40B4-BE49-F238E27FC236}">
                <a16:creationId xmlns:a16="http://schemas.microsoft.com/office/drawing/2014/main" id="{6A7FA847-A088-5B9C-52D0-B9634AB3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46" y="1845145"/>
            <a:ext cx="272215" cy="25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D06A5E-203F-898F-B58B-2020F05EFDB6}"/>
              </a:ext>
            </a:extLst>
          </p:cNvPr>
          <p:cNvCxnSpPr/>
          <p:nvPr/>
        </p:nvCxnSpPr>
        <p:spPr>
          <a:xfrm rot="5400000" flipH="1" flipV="1">
            <a:off x="7852514" y="1201211"/>
            <a:ext cx="23273" cy="1303911"/>
          </a:xfrm>
          <a:prstGeom prst="bentConnector3">
            <a:avLst>
              <a:gd name="adj1" fmla="val 1082254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082846-D8D4-28AF-778D-B99E292E202A}"/>
              </a:ext>
            </a:extLst>
          </p:cNvPr>
          <p:cNvCxnSpPr/>
          <p:nvPr/>
        </p:nvCxnSpPr>
        <p:spPr>
          <a:xfrm flipH="1" flipV="1">
            <a:off x="7901531" y="1647229"/>
            <a:ext cx="1" cy="2059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854F88-355C-A0A7-FD53-BD180D04094C}"/>
              </a:ext>
            </a:extLst>
          </p:cNvPr>
          <p:cNvCxnSpPr>
            <a:cxnSpLocks/>
          </p:cNvCxnSpPr>
          <p:nvPr/>
        </p:nvCxnSpPr>
        <p:spPr>
          <a:xfrm flipV="1">
            <a:off x="7779946" y="1331425"/>
            <a:ext cx="0" cy="2612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67B220D-9BE3-F940-2FF8-B57F78F3D92E}"/>
              </a:ext>
            </a:extLst>
          </p:cNvPr>
          <p:cNvSpPr/>
          <p:nvPr/>
        </p:nvSpPr>
        <p:spPr>
          <a:xfrm>
            <a:off x="7092030" y="1080308"/>
            <a:ext cx="1375831" cy="2059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b="1" dirty="0"/>
              <a:t>Discuss and Review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C54A59-1797-5A83-0BD2-04A24F213DB1}"/>
              </a:ext>
            </a:extLst>
          </p:cNvPr>
          <p:cNvSpPr/>
          <p:nvPr/>
        </p:nvSpPr>
        <p:spPr>
          <a:xfrm>
            <a:off x="2675784" y="4195010"/>
            <a:ext cx="766839" cy="28875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Commit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D10C3F-DFAE-EDEB-ADEE-DA42AD8DB8CD}"/>
              </a:ext>
            </a:extLst>
          </p:cNvPr>
          <p:cNvCxnSpPr>
            <a:stCxn id="8" idx="2"/>
            <a:endCxn id="28" idx="0"/>
          </p:cNvCxnSpPr>
          <p:nvPr/>
        </p:nvCxnSpPr>
        <p:spPr>
          <a:xfrm flipH="1">
            <a:off x="3059204" y="2184222"/>
            <a:ext cx="1" cy="20107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E6F64CF-9840-4A2E-4CBD-DEEAEC747851}"/>
              </a:ext>
            </a:extLst>
          </p:cNvPr>
          <p:cNvSpPr/>
          <p:nvPr/>
        </p:nvSpPr>
        <p:spPr>
          <a:xfrm>
            <a:off x="3324908" y="4940969"/>
            <a:ext cx="847577" cy="2967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Compare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F48660-3DF2-A0B0-340D-1E1616958193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>
            <a:off x="3718194" y="2192244"/>
            <a:ext cx="30503" cy="274872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9842779-E5BB-850F-792D-969F8E6AC3E3}"/>
              </a:ext>
            </a:extLst>
          </p:cNvPr>
          <p:cNvSpPr/>
          <p:nvPr/>
        </p:nvSpPr>
        <p:spPr>
          <a:xfrm>
            <a:off x="3488820" y="5597222"/>
            <a:ext cx="1768980" cy="2822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Sync or push to branch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0A56C7-8DAA-12DA-B83D-6C8A3B4F0FA1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4363116" y="2193413"/>
            <a:ext cx="10194" cy="34038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91229-7A06-AA3F-2066-56C5CC914020}"/>
              </a:ext>
            </a:extLst>
          </p:cNvPr>
          <p:cNvSpPr/>
          <p:nvPr/>
        </p:nvSpPr>
        <p:spPr>
          <a:xfrm>
            <a:off x="6673115" y="4483767"/>
            <a:ext cx="1206531" cy="4572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Comment on pull request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AEFDE5-65B3-9CD6-FB5F-A98B06E6FC9E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>
          <a:xfrm flipH="1">
            <a:off x="7276381" y="2103554"/>
            <a:ext cx="1" cy="23802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1E8040A-B662-DF5F-429A-230E12ACB875}"/>
              </a:ext>
            </a:extLst>
          </p:cNvPr>
          <p:cNvSpPr/>
          <p:nvPr/>
        </p:nvSpPr>
        <p:spPr>
          <a:xfrm>
            <a:off x="7186275" y="5259469"/>
            <a:ext cx="1497487" cy="617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Add Issues/resolve issues mention individuals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CF08B0-0AA1-CE2F-70DB-4BA1E1CCE0B6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>
            <a:off x="7916054" y="2103554"/>
            <a:ext cx="18965" cy="3155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1008AAF-F0EB-7735-A5B8-C0588F9B93B4}"/>
              </a:ext>
            </a:extLst>
          </p:cNvPr>
          <p:cNvSpPr/>
          <p:nvPr/>
        </p:nvSpPr>
        <p:spPr>
          <a:xfrm>
            <a:off x="8071127" y="4531896"/>
            <a:ext cx="871372" cy="409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Times" panose="02020603050405020304" pitchFamily="18" charset="0"/>
                <a:cs typeface="Times" panose="02020603050405020304" pitchFamily="18" charset="0"/>
              </a:rPr>
              <a:t>Close pull request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70F7E0-D843-29BB-84C9-60B32836B1A1}"/>
              </a:ext>
            </a:extLst>
          </p:cNvPr>
          <p:cNvCxnSpPr>
            <a:stCxn id="12" idx="2"/>
            <a:endCxn id="38" idx="0"/>
          </p:cNvCxnSpPr>
          <p:nvPr/>
        </p:nvCxnSpPr>
        <p:spPr>
          <a:xfrm flipH="1">
            <a:off x="8506813" y="2111575"/>
            <a:ext cx="9293" cy="24203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D64E598A-7A56-41DD-0FC2-11248935A13A}"/>
              </a:ext>
            </a:extLst>
          </p:cNvPr>
          <p:cNvSpPr txBox="1">
            <a:spLocks/>
          </p:cNvSpPr>
          <p:nvPr/>
        </p:nvSpPr>
        <p:spPr>
          <a:xfrm>
            <a:off x="297505" y="23152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IN" sz="4000" dirty="0">
                <a:latin typeface="Arial Black" panose="020B0A04020102020204" pitchFamily="34" charset="0"/>
              </a:rPr>
              <a:t>GitHub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67332F-D6C8-F16E-A3A0-13602852650F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0A616C4-0B15-47AC-4BEC-F81D82EBDBD8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FB6191DC-2995-ECBC-0EBE-3B87AFA7871E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ircle: Hollow 42">
                <a:extLst>
                  <a:ext uri="{FF2B5EF4-FFF2-40B4-BE49-F238E27FC236}">
                    <a16:creationId xmlns:a16="http://schemas.microsoft.com/office/drawing/2014/main" id="{7BDAB976-C239-97E5-D983-9D2139E448ED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ircle: Hollow 43">
                <a:extLst>
                  <a:ext uri="{FF2B5EF4-FFF2-40B4-BE49-F238E27FC236}">
                    <a16:creationId xmlns:a16="http://schemas.microsoft.com/office/drawing/2014/main" id="{8D5F967D-25FE-8638-43F5-D14BAEFEBA49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Freeform 223">
              <a:extLst>
                <a:ext uri="{FF2B5EF4-FFF2-40B4-BE49-F238E27FC236}">
                  <a16:creationId xmlns:a16="http://schemas.microsoft.com/office/drawing/2014/main" id="{E0ACD39F-B71B-7500-DE4C-D686ADA9F288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18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EC7FD0-47FE-4753-889D-F7C8CCDE9F3A}"/>
              </a:ext>
            </a:extLst>
          </p:cNvPr>
          <p:cNvSpPr/>
          <p:nvPr/>
        </p:nvSpPr>
        <p:spPr>
          <a:xfrm flipV="1">
            <a:off x="821182" y="93742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198" name="Picture 6" descr="How to contribute to Open-Source Software with Git &amp; GitHub | Paul Onteri">
            <a:extLst>
              <a:ext uri="{FF2B5EF4-FFF2-40B4-BE49-F238E27FC236}">
                <a16:creationId xmlns:a16="http://schemas.microsoft.com/office/drawing/2014/main" id="{14729243-119B-A9D8-EB81-289507E5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44" y="978821"/>
            <a:ext cx="10303496" cy="50403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28950-60E8-FFE1-0093-1D6BC0051B49}"/>
              </a:ext>
            </a:extLst>
          </p:cNvPr>
          <p:cNvSpPr/>
          <p:nvPr/>
        </p:nvSpPr>
        <p:spPr>
          <a:xfrm rot="10800000">
            <a:off x="821182" y="896023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76C153C-ECF6-B3E3-E3CE-FDB389A4F4F2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6B1BDAA-AB77-44C0-8311-61CEA3F6B258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C435A-B971-FDBE-9660-4ED1797C8957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6FD9C1A8-EA6D-0AEC-C393-E1DAC1EB0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A782D80D-8B52-2A9E-7C66-BCF39C6B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B29C1CB9-2BD4-3089-CBE9-48EE2819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B01D5686-2A24-9B4B-4EDB-55EFE136A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BD24B8B7-0DA1-184D-75E9-6AB582240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8A772530-05A4-2BC1-46E1-8B3922FE6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84BD6A3F-A6AB-93A4-926D-B834C7003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CE02E57A-A3FC-CCA1-F045-9CFD52B3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1F3A14-27E2-0DF7-C66D-25590B3124CE}"/>
              </a:ext>
            </a:extLst>
          </p:cNvPr>
          <p:cNvSpPr txBox="1">
            <a:spLocks/>
          </p:cNvSpPr>
          <p:nvPr/>
        </p:nvSpPr>
        <p:spPr>
          <a:xfrm>
            <a:off x="7580293" y="3165963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 &amp; GitHub Hands-on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72ED7A-9C91-04F7-A160-2FDE54EABDCD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8B49EC-E764-14E4-B934-57F0A99A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8" y="-599440"/>
            <a:ext cx="7422596" cy="1600200"/>
          </a:xfrm>
        </p:spPr>
        <p:txBody>
          <a:bodyPr/>
          <a:lstStyle/>
          <a:p>
            <a:r>
              <a:rPr lang="en-US" sz="4000" dirty="0">
                <a:latin typeface="Arial Black" panose="020B0A04020102020204" pitchFamily="34" charset="0"/>
              </a:rPr>
              <a:t>Install Git on Windows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6492B54-9E56-624B-0DFF-F01A4C7A455F}"/>
              </a:ext>
            </a:extLst>
          </p:cNvPr>
          <p:cNvSpPr txBox="1">
            <a:spLocks/>
          </p:cNvSpPr>
          <p:nvPr/>
        </p:nvSpPr>
        <p:spPr>
          <a:xfrm>
            <a:off x="646748" y="1477522"/>
            <a:ext cx="3614334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700"/>
              <a:t>The download page: </a:t>
            </a:r>
            <a:r>
              <a:rPr lang="en-US" sz="1700">
                <a:hlinkClick r:id="rId2"/>
              </a:rPr>
              <a:t>https://git-scm.com/download/win</a:t>
            </a:r>
            <a:endParaRPr lang="en-US" sz="1700"/>
          </a:p>
          <a:p>
            <a:pPr marL="285750"/>
            <a:r>
              <a:rPr lang="en-US" sz="1700"/>
              <a:t>Step 1: Download the exe file.</a:t>
            </a:r>
          </a:p>
          <a:p>
            <a:pPr marL="285750"/>
            <a:endParaRPr lang="en-US" sz="1700"/>
          </a:p>
          <a:p>
            <a:pPr marL="285750"/>
            <a:r>
              <a:rPr lang="en-US" sz="1700"/>
              <a:t>Step 2: Let the configurations be at default. Click on ‘next’ for almost everything and finally click on ‘install’</a:t>
            </a:r>
          </a:p>
          <a:p>
            <a:pPr marL="57150"/>
            <a:endParaRPr lang="en-US" sz="1700"/>
          </a:p>
          <a:p>
            <a:pPr marL="285750"/>
            <a:r>
              <a:rPr lang="en-US" sz="1700"/>
              <a:t>Step 3: Click on ‘Finish’ and open ‘Git bash’.</a:t>
            </a:r>
          </a:p>
          <a:p>
            <a:pPr marL="285750"/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281F4-FAD7-71F2-B080-46D78F10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948" y="326173"/>
            <a:ext cx="3614333" cy="2538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9241C6-8F95-257D-5B12-C2D19011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36" y="3407296"/>
            <a:ext cx="3527161" cy="2707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0B2D0-E2F7-2676-A92D-639D5107A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110" y="2147807"/>
            <a:ext cx="2609562" cy="198326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E1656B-BB2B-A397-0B33-EE652B10B308}"/>
              </a:ext>
            </a:extLst>
          </p:cNvPr>
          <p:cNvSpPr/>
          <p:nvPr/>
        </p:nvSpPr>
        <p:spPr>
          <a:xfrm>
            <a:off x="7930920" y="200660"/>
            <a:ext cx="4098520" cy="2938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FBFCF-13C3-6220-69C5-8A592D66259C}"/>
              </a:ext>
            </a:extLst>
          </p:cNvPr>
          <p:cNvSpPr/>
          <p:nvPr/>
        </p:nvSpPr>
        <p:spPr>
          <a:xfrm>
            <a:off x="7930920" y="3264953"/>
            <a:ext cx="4098520" cy="2938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574531-7AF7-7958-1289-503BFD65604C}"/>
              </a:ext>
            </a:extLst>
          </p:cNvPr>
          <p:cNvSpPr/>
          <p:nvPr/>
        </p:nvSpPr>
        <p:spPr>
          <a:xfrm>
            <a:off x="4342418" y="1987973"/>
            <a:ext cx="3019916" cy="230293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A1B686-09B3-5288-E2E0-E6D72AFC1BD4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408419-F2E1-B819-7D4B-4249FD16A60A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3B9DDBAD-3F30-6841-B19F-9F9B31A0257E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ircle: Hollow 38">
                <a:extLst>
                  <a:ext uri="{FF2B5EF4-FFF2-40B4-BE49-F238E27FC236}">
                    <a16:creationId xmlns:a16="http://schemas.microsoft.com/office/drawing/2014/main" id="{C4DFD49C-CC1F-8F6B-645D-8B5A0652534C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ircle: Hollow 42">
                <a:extLst>
                  <a:ext uri="{FF2B5EF4-FFF2-40B4-BE49-F238E27FC236}">
                    <a16:creationId xmlns:a16="http://schemas.microsoft.com/office/drawing/2014/main" id="{34A03C0A-0BE6-F0D4-55ED-A75F064E76C9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2F35951C-3F72-DDF2-C464-2E28F9F468CB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04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761071E0-DE3B-4167-A9F7-A29006E11C53}"/>
              </a:ext>
            </a:extLst>
          </p:cNvPr>
          <p:cNvSpPr txBox="1"/>
          <p:nvPr/>
        </p:nvSpPr>
        <p:spPr>
          <a:xfrm>
            <a:off x="3872221" y="176139"/>
            <a:ext cx="574516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2948E8-0E4C-4026-B9A5-FE299D715A4C}"/>
              </a:ext>
            </a:extLst>
          </p:cNvPr>
          <p:cNvSpPr>
            <a:spLocks/>
          </p:cNvSpPr>
          <p:nvPr/>
        </p:nvSpPr>
        <p:spPr bwMode="auto">
          <a:xfrm>
            <a:off x="4893330" y="1889471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A49EFB1-C508-412E-A749-69DBD97378BB}"/>
              </a:ext>
            </a:extLst>
          </p:cNvPr>
          <p:cNvSpPr>
            <a:spLocks/>
          </p:cNvSpPr>
          <p:nvPr/>
        </p:nvSpPr>
        <p:spPr bwMode="auto">
          <a:xfrm>
            <a:off x="519767" y="1659284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9B4DBE03-34B6-4371-A34C-2527750C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23" y="1759295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C5806307-BF92-4B9D-86D0-E1160EE516C2}"/>
              </a:ext>
            </a:extLst>
          </p:cNvPr>
          <p:cNvSpPr>
            <a:spLocks/>
          </p:cNvSpPr>
          <p:nvPr/>
        </p:nvSpPr>
        <p:spPr bwMode="auto">
          <a:xfrm>
            <a:off x="10738881" y="3049953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07852E55-AD1F-44E4-B875-77033EAE4170}"/>
              </a:ext>
            </a:extLst>
          </p:cNvPr>
          <p:cNvSpPr>
            <a:spLocks/>
          </p:cNvSpPr>
          <p:nvPr/>
        </p:nvSpPr>
        <p:spPr bwMode="auto">
          <a:xfrm>
            <a:off x="6365318" y="2819766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7">
            <a:extLst>
              <a:ext uri="{FF2B5EF4-FFF2-40B4-BE49-F238E27FC236}">
                <a16:creationId xmlns:a16="http://schemas.microsoft.com/office/drawing/2014/main" id="{3BDDBD53-1365-4A06-8F98-570056D9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2919777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78FB9665-ED88-4133-9868-5C02995989A7}"/>
              </a:ext>
            </a:extLst>
          </p:cNvPr>
          <p:cNvSpPr>
            <a:spLocks/>
          </p:cNvSpPr>
          <p:nvPr/>
        </p:nvSpPr>
        <p:spPr bwMode="auto">
          <a:xfrm>
            <a:off x="5119964" y="4292475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5F29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884CE08B-F424-41C7-B0E3-25CDBADF78AF}"/>
              </a:ext>
            </a:extLst>
          </p:cNvPr>
          <p:cNvSpPr>
            <a:spLocks/>
          </p:cNvSpPr>
          <p:nvPr/>
        </p:nvSpPr>
        <p:spPr bwMode="auto">
          <a:xfrm>
            <a:off x="532432" y="4062289"/>
            <a:ext cx="4669769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5D29A3"/>
              </a:gs>
              <a:gs pos="100000">
                <a:srgbClr val="BC2CF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Oval 7">
            <a:extLst>
              <a:ext uri="{FF2B5EF4-FFF2-40B4-BE49-F238E27FC236}">
                <a16:creationId xmlns:a16="http://schemas.microsoft.com/office/drawing/2014/main" id="{1242468B-340D-45F8-99CE-9ED9A8621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89" y="4162300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DEAE3CF1-1B72-49A5-AF4B-FC7DFCB92C8E}"/>
              </a:ext>
            </a:extLst>
          </p:cNvPr>
          <p:cNvSpPr>
            <a:spLocks/>
          </p:cNvSpPr>
          <p:nvPr/>
        </p:nvSpPr>
        <p:spPr bwMode="auto">
          <a:xfrm>
            <a:off x="10738881" y="5264027"/>
            <a:ext cx="688975" cy="554037"/>
          </a:xfrm>
          <a:custGeom>
            <a:avLst/>
            <a:gdLst>
              <a:gd name="T0" fmla="*/ 0 w 131"/>
              <a:gd name="T1" fmla="*/ 104 h 104"/>
              <a:gd name="T2" fmla="*/ 79 w 131"/>
              <a:gd name="T3" fmla="*/ 104 h 104"/>
              <a:gd name="T4" fmla="*/ 131 w 131"/>
              <a:gd name="T5" fmla="*/ 52 h 104"/>
              <a:gd name="T6" fmla="*/ 131 w 131"/>
              <a:gd name="T7" fmla="*/ 52 h 104"/>
              <a:gd name="T8" fmla="*/ 79 w 131"/>
              <a:gd name="T9" fmla="*/ 0 h 104"/>
              <a:gd name="T10" fmla="*/ 0 w 131"/>
              <a:gd name="T11" fmla="*/ 0 h 104"/>
              <a:gd name="T12" fmla="*/ 0 w 131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" h="104">
                <a:moveTo>
                  <a:pt x="0" y="104"/>
                </a:moveTo>
                <a:cubicBezTo>
                  <a:pt x="79" y="104"/>
                  <a:pt x="79" y="104"/>
                  <a:pt x="79" y="104"/>
                </a:cubicBezTo>
                <a:cubicBezTo>
                  <a:pt x="108" y="104"/>
                  <a:pt x="131" y="80"/>
                  <a:pt x="131" y="52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1" y="23"/>
                  <a:pt x="108" y="0"/>
                  <a:pt x="7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rgbClr val="FF62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7EFD1689-F6DD-4272-B2B8-14E79C19BD03}"/>
              </a:ext>
            </a:extLst>
          </p:cNvPr>
          <p:cNvSpPr>
            <a:spLocks/>
          </p:cNvSpPr>
          <p:nvPr/>
        </p:nvSpPr>
        <p:spPr bwMode="auto">
          <a:xfrm>
            <a:off x="6365318" y="5033840"/>
            <a:ext cx="4446588" cy="1071562"/>
          </a:xfrm>
          <a:custGeom>
            <a:avLst/>
            <a:gdLst>
              <a:gd name="T0" fmla="*/ 808 w 844"/>
              <a:gd name="T1" fmla="*/ 0 h 201"/>
              <a:gd name="T2" fmla="*/ 101 w 844"/>
              <a:gd name="T3" fmla="*/ 0 h 201"/>
              <a:gd name="T4" fmla="*/ 0 w 844"/>
              <a:gd name="T5" fmla="*/ 100 h 201"/>
              <a:gd name="T6" fmla="*/ 0 w 844"/>
              <a:gd name="T7" fmla="*/ 100 h 201"/>
              <a:gd name="T8" fmla="*/ 101 w 844"/>
              <a:gd name="T9" fmla="*/ 201 h 201"/>
              <a:gd name="T10" fmla="*/ 808 w 844"/>
              <a:gd name="T11" fmla="*/ 201 h 201"/>
              <a:gd name="T12" fmla="*/ 844 w 844"/>
              <a:gd name="T13" fmla="*/ 164 h 201"/>
              <a:gd name="T14" fmla="*/ 844 w 844"/>
              <a:gd name="T15" fmla="*/ 36 h 201"/>
              <a:gd name="T16" fmla="*/ 808 w 8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201">
                <a:moveTo>
                  <a:pt x="8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56"/>
                  <a:pt x="45" y="201"/>
                  <a:pt x="101" y="201"/>
                </a:cubicBezTo>
                <a:cubicBezTo>
                  <a:pt x="808" y="201"/>
                  <a:pt x="808" y="201"/>
                  <a:pt x="808" y="201"/>
                </a:cubicBezTo>
                <a:cubicBezTo>
                  <a:pt x="828" y="201"/>
                  <a:pt x="844" y="185"/>
                  <a:pt x="844" y="164"/>
                </a:cubicBezTo>
                <a:cubicBezTo>
                  <a:pt x="844" y="36"/>
                  <a:pt x="844" y="36"/>
                  <a:pt x="844" y="36"/>
                </a:cubicBezTo>
                <a:cubicBezTo>
                  <a:pt x="844" y="16"/>
                  <a:pt x="828" y="0"/>
                  <a:pt x="808" y="0"/>
                </a:cubicBezTo>
                <a:close/>
              </a:path>
            </a:pathLst>
          </a:custGeom>
          <a:gradFill>
            <a:gsLst>
              <a:gs pos="0">
                <a:srgbClr val="FF3352"/>
              </a:gs>
              <a:gs pos="92000">
                <a:srgbClr val="FF9A00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0FC24711-275B-4BC8-9B46-6BC2C8BC1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4" y="5133851"/>
            <a:ext cx="861390" cy="8715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762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7E63FC-E8FF-44C4-A51C-B4C98759EA87}"/>
              </a:ext>
            </a:extLst>
          </p:cNvPr>
          <p:cNvSpPr txBox="1"/>
          <p:nvPr/>
        </p:nvSpPr>
        <p:spPr>
          <a:xfrm>
            <a:off x="1428873" y="1784648"/>
            <a:ext cx="377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Software development lifecycle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5D8766-A6AF-414E-858C-8329E46820CD}"/>
              </a:ext>
            </a:extLst>
          </p:cNvPr>
          <p:cNvSpPr txBox="1"/>
          <p:nvPr/>
        </p:nvSpPr>
        <p:spPr>
          <a:xfrm>
            <a:off x="7378166" y="3075681"/>
            <a:ext cx="345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SDLC before DevOps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AD7E8F-1C97-4268-943C-D21098567FB2}"/>
              </a:ext>
            </a:extLst>
          </p:cNvPr>
          <p:cNvSpPr txBox="1"/>
          <p:nvPr/>
        </p:nvSpPr>
        <p:spPr>
          <a:xfrm>
            <a:off x="1428873" y="4153994"/>
            <a:ext cx="405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Source code management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8CE5C-89C9-4F75-BA07-4684E8961EFC}"/>
              </a:ext>
            </a:extLst>
          </p:cNvPr>
          <p:cNvSpPr txBox="1"/>
          <p:nvPr/>
        </p:nvSpPr>
        <p:spPr>
          <a:xfrm>
            <a:off x="7393936" y="5133851"/>
            <a:ext cx="324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 Black" panose="02040A04050005020304" pitchFamily="18" charset="0"/>
                <a:cs typeface="Segoe UI Light" panose="020B0502040204020203" pitchFamily="34" charset="0"/>
              </a:rPr>
              <a:t>Git &amp; GitHub Hands-on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8937B7C-59D7-4301-B08F-F2C116AED1D4}"/>
              </a:ext>
            </a:extLst>
          </p:cNvPr>
          <p:cNvSpPr txBox="1"/>
          <p:nvPr/>
        </p:nvSpPr>
        <p:spPr>
          <a:xfrm>
            <a:off x="5050899" y="2012602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B44BA6-267F-4789-957C-69A76964D61F}"/>
              </a:ext>
            </a:extLst>
          </p:cNvPr>
          <p:cNvSpPr txBox="1"/>
          <p:nvPr/>
        </p:nvSpPr>
        <p:spPr>
          <a:xfrm>
            <a:off x="10896450" y="317308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14CE97-CFA1-4347-A4DE-A99C5E68CA4B}"/>
              </a:ext>
            </a:extLst>
          </p:cNvPr>
          <p:cNvSpPr txBox="1"/>
          <p:nvPr/>
        </p:nvSpPr>
        <p:spPr>
          <a:xfrm>
            <a:off x="5292049" y="4423964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9E0367-F480-4106-BF39-014915C45477}"/>
              </a:ext>
            </a:extLst>
          </p:cNvPr>
          <p:cNvSpPr txBox="1"/>
          <p:nvPr/>
        </p:nvSpPr>
        <p:spPr>
          <a:xfrm>
            <a:off x="10901912" y="5387158"/>
            <a:ext cx="39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BD7A1C7-D960-4C35-B00C-CFCDD0A3DC1D}"/>
              </a:ext>
            </a:extLst>
          </p:cNvPr>
          <p:cNvGrpSpPr/>
          <p:nvPr/>
        </p:nvGrpSpPr>
        <p:grpSpPr>
          <a:xfrm flipH="1">
            <a:off x="6744802" y="3162383"/>
            <a:ext cx="320534" cy="386330"/>
            <a:chOff x="4170363" y="2882900"/>
            <a:chExt cx="301625" cy="363538"/>
          </a:xfrm>
          <a:solidFill>
            <a:schemeClr val="tx1"/>
          </a:solidFill>
        </p:grpSpPr>
        <p:sp>
          <p:nvSpPr>
            <p:cNvPr id="127" name="Freeform 103">
              <a:extLst>
                <a:ext uri="{FF2B5EF4-FFF2-40B4-BE49-F238E27FC236}">
                  <a16:creationId xmlns:a16="http://schemas.microsoft.com/office/drawing/2014/main" id="{F7B05B99-B238-4416-A260-D0C6131C7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3125788"/>
              <a:ext cx="301625" cy="120650"/>
            </a:xfrm>
            <a:custGeom>
              <a:avLst/>
              <a:gdLst>
                <a:gd name="T0" fmla="*/ 68 w 80"/>
                <a:gd name="T1" fmla="*/ 8 h 32"/>
                <a:gd name="T2" fmla="*/ 12 w 80"/>
                <a:gd name="T3" fmla="*/ 8 h 32"/>
                <a:gd name="T4" fmla="*/ 12 w 80"/>
                <a:gd name="T5" fmla="*/ 0 h 32"/>
                <a:gd name="T6" fmla="*/ 0 w 80"/>
                <a:gd name="T7" fmla="*/ 0 h 32"/>
                <a:gd name="T8" fmla="*/ 0 w 80"/>
                <a:gd name="T9" fmla="*/ 22 h 32"/>
                <a:gd name="T10" fmla="*/ 10 w 80"/>
                <a:gd name="T11" fmla="*/ 32 h 32"/>
                <a:gd name="T12" fmla="*/ 70 w 80"/>
                <a:gd name="T13" fmla="*/ 32 h 32"/>
                <a:gd name="T14" fmla="*/ 80 w 80"/>
                <a:gd name="T15" fmla="*/ 22 h 32"/>
                <a:gd name="T16" fmla="*/ 80 w 80"/>
                <a:gd name="T17" fmla="*/ 0 h 32"/>
                <a:gd name="T18" fmla="*/ 68 w 80"/>
                <a:gd name="T19" fmla="*/ 0 h 32"/>
                <a:gd name="T20" fmla="*/ 68 w 80"/>
                <a:gd name="T21" fmla="*/ 8 h 32"/>
                <a:gd name="T22" fmla="*/ 18 w 80"/>
                <a:gd name="T23" fmla="*/ 20 h 32"/>
                <a:gd name="T24" fmla="*/ 16 w 80"/>
                <a:gd name="T25" fmla="*/ 18 h 32"/>
                <a:gd name="T26" fmla="*/ 18 w 80"/>
                <a:gd name="T27" fmla="*/ 16 h 32"/>
                <a:gd name="T28" fmla="*/ 20 w 80"/>
                <a:gd name="T29" fmla="*/ 18 h 32"/>
                <a:gd name="T30" fmla="*/ 18 w 80"/>
                <a:gd name="T31" fmla="*/ 20 h 32"/>
                <a:gd name="T32" fmla="*/ 26 w 80"/>
                <a:gd name="T33" fmla="*/ 20 h 32"/>
                <a:gd name="T34" fmla="*/ 24 w 80"/>
                <a:gd name="T35" fmla="*/ 18 h 32"/>
                <a:gd name="T36" fmla="*/ 26 w 80"/>
                <a:gd name="T37" fmla="*/ 16 h 32"/>
                <a:gd name="T38" fmla="*/ 28 w 80"/>
                <a:gd name="T39" fmla="*/ 18 h 32"/>
                <a:gd name="T40" fmla="*/ 26 w 80"/>
                <a:gd name="T41" fmla="*/ 20 h 32"/>
                <a:gd name="T42" fmla="*/ 48 w 80"/>
                <a:gd name="T43" fmla="*/ 20 h 32"/>
                <a:gd name="T44" fmla="*/ 44 w 80"/>
                <a:gd name="T45" fmla="*/ 24 h 32"/>
                <a:gd name="T46" fmla="*/ 36 w 80"/>
                <a:gd name="T47" fmla="*/ 24 h 32"/>
                <a:gd name="T48" fmla="*/ 32 w 80"/>
                <a:gd name="T49" fmla="*/ 20 h 32"/>
                <a:gd name="T50" fmla="*/ 32 w 80"/>
                <a:gd name="T51" fmla="*/ 16 h 32"/>
                <a:gd name="T52" fmla="*/ 36 w 80"/>
                <a:gd name="T53" fmla="*/ 12 h 32"/>
                <a:gd name="T54" fmla="*/ 44 w 80"/>
                <a:gd name="T55" fmla="*/ 12 h 32"/>
                <a:gd name="T56" fmla="*/ 48 w 80"/>
                <a:gd name="T57" fmla="*/ 16 h 32"/>
                <a:gd name="T58" fmla="*/ 48 w 80"/>
                <a:gd name="T59" fmla="*/ 20 h 32"/>
                <a:gd name="T60" fmla="*/ 54 w 80"/>
                <a:gd name="T61" fmla="*/ 20 h 32"/>
                <a:gd name="T62" fmla="*/ 52 w 80"/>
                <a:gd name="T63" fmla="*/ 18 h 32"/>
                <a:gd name="T64" fmla="*/ 54 w 80"/>
                <a:gd name="T65" fmla="*/ 16 h 32"/>
                <a:gd name="T66" fmla="*/ 56 w 80"/>
                <a:gd name="T67" fmla="*/ 18 h 32"/>
                <a:gd name="T68" fmla="*/ 54 w 80"/>
                <a:gd name="T69" fmla="*/ 20 h 32"/>
                <a:gd name="T70" fmla="*/ 62 w 80"/>
                <a:gd name="T71" fmla="*/ 20 h 32"/>
                <a:gd name="T72" fmla="*/ 60 w 80"/>
                <a:gd name="T73" fmla="*/ 18 h 32"/>
                <a:gd name="T74" fmla="*/ 62 w 80"/>
                <a:gd name="T75" fmla="*/ 16 h 32"/>
                <a:gd name="T76" fmla="*/ 64 w 80"/>
                <a:gd name="T77" fmla="*/ 18 h 32"/>
                <a:gd name="T78" fmla="*/ 62 w 80"/>
                <a:gd name="T7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32">
                  <a:moveTo>
                    <a:pt x="68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4" y="32"/>
                    <a:pt x="1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6" y="32"/>
                    <a:pt x="80" y="28"/>
                    <a:pt x="80" y="2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8"/>
                  </a:lnTo>
                  <a:close/>
                  <a:moveTo>
                    <a:pt x="18" y="20"/>
                  </a:moveTo>
                  <a:cubicBezTo>
                    <a:pt x="17" y="20"/>
                    <a:pt x="16" y="19"/>
                    <a:pt x="16" y="18"/>
                  </a:cubicBezTo>
                  <a:cubicBezTo>
                    <a:pt x="16" y="17"/>
                    <a:pt x="17" y="16"/>
                    <a:pt x="18" y="16"/>
                  </a:cubicBezTo>
                  <a:cubicBezTo>
                    <a:pt x="19" y="16"/>
                    <a:pt x="20" y="17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lose/>
                  <a:moveTo>
                    <a:pt x="26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7"/>
                    <a:pt x="25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8" y="20"/>
                  </a:moveTo>
                  <a:cubicBezTo>
                    <a:pt x="48" y="22"/>
                    <a:pt x="46" y="24"/>
                    <a:pt x="4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4" y="24"/>
                    <a:pt x="32" y="22"/>
                    <a:pt x="32" y="2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4" y="12"/>
                    <a:pt x="36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6" y="12"/>
                    <a:pt x="48" y="14"/>
                    <a:pt x="48" y="16"/>
                  </a:cubicBezTo>
                  <a:lnTo>
                    <a:pt x="48" y="20"/>
                  </a:lnTo>
                  <a:close/>
                  <a:moveTo>
                    <a:pt x="54" y="20"/>
                  </a:moveTo>
                  <a:cubicBezTo>
                    <a:pt x="53" y="20"/>
                    <a:pt x="52" y="19"/>
                    <a:pt x="52" y="18"/>
                  </a:cubicBezTo>
                  <a:cubicBezTo>
                    <a:pt x="52" y="17"/>
                    <a:pt x="53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19"/>
                    <a:pt x="55" y="20"/>
                    <a:pt x="54" y="20"/>
                  </a:cubicBezTo>
                  <a:close/>
                  <a:moveTo>
                    <a:pt x="62" y="20"/>
                  </a:move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63" y="16"/>
                    <a:pt x="64" y="17"/>
                    <a:pt x="64" y="18"/>
                  </a:cubicBezTo>
                  <a:cubicBezTo>
                    <a:pt x="64" y="19"/>
                    <a:pt x="63" y="20"/>
                    <a:pt x="6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104">
              <a:extLst>
                <a:ext uri="{FF2B5EF4-FFF2-40B4-BE49-F238E27FC236}">
                  <a16:creationId xmlns:a16="http://schemas.microsoft.com/office/drawing/2014/main" id="{AB6B31C1-A325-4986-8504-9DA52978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05">
              <a:extLst>
                <a:ext uri="{FF2B5EF4-FFF2-40B4-BE49-F238E27FC236}">
                  <a16:creationId xmlns:a16="http://schemas.microsoft.com/office/drawing/2014/main" id="{97918DA2-0DF9-41F1-BA48-FAEB3FFEA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63" y="2882900"/>
              <a:ext cx="301625" cy="136525"/>
            </a:xfrm>
            <a:custGeom>
              <a:avLst/>
              <a:gdLst>
                <a:gd name="T0" fmla="*/ 70 w 80"/>
                <a:gd name="T1" fmla="*/ 0 h 36"/>
                <a:gd name="T2" fmla="*/ 10 w 80"/>
                <a:gd name="T3" fmla="*/ 0 h 36"/>
                <a:gd name="T4" fmla="*/ 0 w 80"/>
                <a:gd name="T5" fmla="*/ 10 h 36"/>
                <a:gd name="T6" fmla="*/ 0 w 80"/>
                <a:gd name="T7" fmla="*/ 36 h 36"/>
                <a:gd name="T8" fmla="*/ 12 w 80"/>
                <a:gd name="T9" fmla="*/ 36 h 36"/>
                <a:gd name="T10" fmla="*/ 12 w 80"/>
                <a:gd name="T11" fmla="*/ 8 h 36"/>
                <a:gd name="T12" fmla="*/ 68 w 80"/>
                <a:gd name="T13" fmla="*/ 8 h 36"/>
                <a:gd name="T14" fmla="*/ 68 w 80"/>
                <a:gd name="T15" fmla="*/ 36 h 36"/>
                <a:gd name="T16" fmla="*/ 80 w 80"/>
                <a:gd name="T17" fmla="*/ 36 h 36"/>
                <a:gd name="T18" fmla="*/ 80 w 80"/>
                <a:gd name="T19" fmla="*/ 10 h 36"/>
                <a:gd name="T20" fmla="*/ 70 w 80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36">
                  <a:moveTo>
                    <a:pt x="7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6" y="0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106">
              <a:extLst>
                <a:ext uri="{FF2B5EF4-FFF2-40B4-BE49-F238E27FC236}">
                  <a16:creationId xmlns:a16="http://schemas.microsoft.com/office/drawing/2014/main" id="{0EE88C37-37C4-49BB-8523-9536AC504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107">
              <a:extLst>
                <a:ext uri="{FF2B5EF4-FFF2-40B4-BE49-F238E27FC236}">
                  <a16:creationId xmlns:a16="http://schemas.microsoft.com/office/drawing/2014/main" id="{9608D560-4549-48CB-8002-4D8021BA6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50" y="307975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108">
              <a:extLst>
                <a:ext uri="{FF2B5EF4-FFF2-40B4-BE49-F238E27FC236}">
                  <a16:creationId xmlns:a16="http://schemas.microsoft.com/office/drawing/2014/main" id="{8207447C-AD76-4A57-8BDB-35D9F229E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3" y="3035300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09">
              <a:extLst>
                <a:ext uri="{FF2B5EF4-FFF2-40B4-BE49-F238E27FC236}">
                  <a16:creationId xmlns:a16="http://schemas.microsoft.com/office/drawing/2014/main" id="{800011FB-F0BB-4DE8-AEBD-306DED33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79750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10">
              <a:extLst>
                <a:ext uri="{FF2B5EF4-FFF2-40B4-BE49-F238E27FC236}">
                  <a16:creationId xmlns:a16="http://schemas.microsoft.com/office/drawing/2014/main" id="{6EBE4038-7504-4F9B-B809-685CE040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49588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11">
              <a:extLst>
                <a:ext uri="{FF2B5EF4-FFF2-40B4-BE49-F238E27FC236}">
                  <a16:creationId xmlns:a16="http://schemas.microsoft.com/office/drawing/2014/main" id="{C895BC0A-BEB6-4A19-A3D4-28AED5410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3019425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12">
              <a:extLst>
                <a:ext uri="{FF2B5EF4-FFF2-40B4-BE49-F238E27FC236}">
                  <a16:creationId xmlns:a16="http://schemas.microsoft.com/office/drawing/2014/main" id="{A52176A2-29E1-4809-8425-6768BD7D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89263"/>
              <a:ext cx="134938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13">
              <a:extLst>
                <a:ext uri="{FF2B5EF4-FFF2-40B4-BE49-F238E27FC236}">
                  <a16:creationId xmlns:a16="http://schemas.microsoft.com/office/drawing/2014/main" id="{C79D8B56-6F23-42E4-908A-4AD1231E2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59100"/>
              <a:ext cx="88900" cy="14288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D780BC0-D24E-4281-8FE6-409BC95C3F4C}"/>
              </a:ext>
            </a:extLst>
          </p:cNvPr>
          <p:cNvGrpSpPr/>
          <p:nvPr/>
        </p:nvGrpSpPr>
        <p:grpSpPr>
          <a:xfrm flipH="1">
            <a:off x="864670" y="4388729"/>
            <a:ext cx="415028" cy="418682"/>
            <a:chOff x="3419475" y="2882900"/>
            <a:chExt cx="360363" cy="363538"/>
          </a:xfrm>
          <a:solidFill>
            <a:schemeClr val="tx1"/>
          </a:solidFill>
        </p:grpSpPr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9D349126-53F8-4343-BD8A-55D1D175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475" y="2882900"/>
              <a:ext cx="360363" cy="273050"/>
            </a:xfrm>
            <a:custGeom>
              <a:avLst/>
              <a:gdLst>
                <a:gd name="T0" fmla="*/ 35 w 96"/>
                <a:gd name="T1" fmla="*/ 68 h 72"/>
                <a:gd name="T2" fmla="*/ 34 w 96"/>
                <a:gd name="T3" fmla="*/ 64 h 72"/>
                <a:gd name="T4" fmla="*/ 18 w 96"/>
                <a:gd name="T5" fmla="*/ 64 h 72"/>
                <a:gd name="T6" fmla="*/ 16 w 96"/>
                <a:gd name="T7" fmla="*/ 62 h 72"/>
                <a:gd name="T8" fmla="*/ 16 w 96"/>
                <a:gd name="T9" fmla="*/ 10 h 72"/>
                <a:gd name="T10" fmla="*/ 18 w 96"/>
                <a:gd name="T11" fmla="*/ 8 h 72"/>
                <a:gd name="T12" fmla="*/ 82 w 96"/>
                <a:gd name="T13" fmla="*/ 8 h 72"/>
                <a:gd name="T14" fmla="*/ 84 w 96"/>
                <a:gd name="T15" fmla="*/ 10 h 72"/>
                <a:gd name="T16" fmla="*/ 84 w 96"/>
                <a:gd name="T17" fmla="*/ 52 h 72"/>
                <a:gd name="T18" fmla="*/ 94 w 96"/>
                <a:gd name="T19" fmla="*/ 55 h 72"/>
                <a:gd name="T20" fmla="*/ 96 w 96"/>
                <a:gd name="T21" fmla="*/ 57 h 72"/>
                <a:gd name="T22" fmla="*/ 96 w 96"/>
                <a:gd name="T23" fmla="*/ 10 h 72"/>
                <a:gd name="T24" fmla="*/ 86 w 96"/>
                <a:gd name="T25" fmla="*/ 0 h 72"/>
                <a:gd name="T26" fmla="*/ 10 w 96"/>
                <a:gd name="T27" fmla="*/ 0 h 72"/>
                <a:gd name="T28" fmla="*/ 0 w 96"/>
                <a:gd name="T29" fmla="*/ 10 h 72"/>
                <a:gd name="T30" fmla="*/ 0 w 96"/>
                <a:gd name="T31" fmla="*/ 62 h 72"/>
                <a:gd name="T32" fmla="*/ 10 w 96"/>
                <a:gd name="T33" fmla="*/ 72 h 72"/>
                <a:gd name="T34" fmla="*/ 38 w 96"/>
                <a:gd name="T35" fmla="*/ 72 h 72"/>
                <a:gd name="T36" fmla="*/ 35 w 96"/>
                <a:gd name="T37" fmla="*/ 68 h 72"/>
                <a:gd name="T38" fmla="*/ 88 w 96"/>
                <a:gd name="T39" fmla="*/ 34 h 72"/>
                <a:gd name="T40" fmla="*/ 90 w 96"/>
                <a:gd name="T41" fmla="*/ 36 h 72"/>
                <a:gd name="T42" fmla="*/ 88 w 96"/>
                <a:gd name="T43" fmla="*/ 38 h 72"/>
                <a:gd name="T44" fmla="*/ 86 w 96"/>
                <a:gd name="T45" fmla="*/ 36 h 72"/>
                <a:gd name="T46" fmla="*/ 88 w 96"/>
                <a:gd name="T47" fmla="*/ 34 h 72"/>
                <a:gd name="T48" fmla="*/ 10 w 96"/>
                <a:gd name="T49" fmla="*/ 40 h 72"/>
                <a:gd name="T50" fmla="*/ 6 w 96"/>
                <a:gd name="T51" fmla="*/ 36 h 72"/>
                <a:gd name="T52" fmla="*/ 10 w 96"/>
                <a:gd name="T53" fmla="*/ 32 h 72"/>
                <a:gd name="T54" fmla="*/ 14 w 96"/>
                <a:gd name="T55" fmla="*/ 36 h 72"/>
                <a:gd name="T56" fmla="*/ 10 w 96"/>
                <a:gd name="T57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2">
                  <a:moveTo>
                    <a:pt x="35" y="68"/>
                  </a:moveTo>
                  <a:cubicBezTo>
                    <a:pt x="35" y="67"/>
                    <a:pt x="34" y="65"/>
                    <a:pt x="34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6" y="63"/>
                    <a:pt x="16" y="6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6"/>
                    <a:pt x="95" y="56"/>
                    <a:pt x="96" y="57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4" y="72"/>
                    <a:pt x="10" y="72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5" y="68"/>
                  </a:lnTo>
                  <a:close/>
                  <a:moveTo>
                    <a:pt x="88" y="34"/>
                  </a:moveTo>
                  <a:cubicBezTo>
                    <a:pt x="89" y="34"/>
                    <a:pt x="90" y="35"/>
                    <a:pt x="90" y="36"/>
                  </a:cubicBezTo>
                  <a:cubicBezTo>
                    <a:pt x="90" y="37"/>
                    <a:pt x="89" y="38"/>
                    <a:pt x="88" y="38"/>
                  </a:cubicBezTo>
                  <a:cubicBezTo>
                    <a:pt x="87" y="38"/>
                    <a:pt x="86" y="37"/>
                    <a:pt x="86" y="36"/>
                  </a:cubicBezTo>
                  <a:cubicBezTo>
                    <a:pt x="86" y="35"/>
                    <a:pt x="87" y="34"/>
                    <a:pt x="88" y="34"/>
                  </a:cubicBezTo>
                  <a:close/>
                  <a:moveTo>
                    <a:pt x="10" y="40"/>
                  </a:moveTo>
                  <a:cubicBezTo>
                    <a:pt x="8" y="40"/>
                    <a:pt x="6" y="38"/>
                    <a:pt x="6" y="36"/>
                  </a:cubicBezTo>
                  <a:cubicBezTo>
                    <a:pt x="6" y="34"/>
                    <a:pt x="8" y="32"/>
                    <a:pt x="10" y="32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4" y="38"/>
                    <a:pt x="12" y="4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A91A84BB-DC86-4FDD-8CAD-9ED3EC9E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2981325"/>
              <a:ext cx="217488" cy="265113"/>
            </a:xfrm>
            <a:custGeom>
              <a:avLst/>
              <a:gdLst>
                <a:gd name="T0" fmla="*/ 54 w 58"/>
                <a:gd name="T1" fmla="*/ 33 h 70"/>
                <a:gd name="T2" fmla="*/ 34 w 58"/>
                <a:gd name="T3" fmla="*/ 26 h 70"/>
                <a:gd name="T4" fmla="*/ 34 w 58"/>
                <a:gd name="T5" fmla="*/ 6 h 70"/>
                <a:gd name="T6" fmla="*/ 29 w 58"/>
                <a:gd name="T7" fmla="*/ 0 h 70"/>
                <a:gd name="T8" fmla="*/ 23 w 58"/>
                <a:gd name="T9" fmla="*/ 0 h 70"/>
                <a:gd name="T10" fmla="*/ 18 w 58"/>
                <a:gd name="T11" fmla="*/ 6 h 70"/>
                <a:gd name="T12" fmla="*/ 18 w 58"/>
                <a:gd name="T13" fmla="*/ 37 h 70"/>
                <a:gd name="T14" fmla="*/ 15 w 58"/>
                <a:gd name="T15" fmla="*/ 33 h 70"/>
                <a:gd name="T16" fmla="*/ 10 w 58"/>
                <a:gd name="T17" fmla="*/ 31 h 70"/>
                <a:gd name="T18" fmla="*/ 6 w 58"/>
                <a:gd name="T19" fmla="*/ 31 h 70"/>
                <a:gd name="T20" fmla="*/ 1 w 58"/>
                <a:gd name="T21" fmla="*/ 34 h 70"/>
                <a:gd name="T22" fmla="*/ 1 w 58"/>
                <a:gd name="T23" fmla="*/ 40 h 70"/>
                <a:gd name="T24" fmla="*/ 16 w 58"/>
                <a:gd name="T25" fmla="*/ 67 h 70"/>
                <a:gd name="T26" fmla="*/ 21 w 58"/>
                <a:gd name="T27" fmla="*/ 70 h 70"/>
                <a:gd name="T28" fmla="*/ 46 w 58"/>
                <a:gd name="T29" fmla="*/ 70 h 70"/>
                <a:gd name="T30" fmla="*/ 52 w 58"/>
                <a:gd name="T31" fmla="*/ 66 h 70"/>
                <a:gd name="T32" fmla="*/ 58 w 58"/>
                <a:gd name="T33" fmla="*/ 39 h 70"/>
                <a:gd name="T34" fmla="*/ 58 w 58"/>
                <a:gd name="T35" fmla="*/ 39 h 70"/>
                <a:gd name="T36" fmla="*/ 54 w 58"/>
                <a:gd name="T37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70">
                  <a:moveTo>
                    <a:pt x="54" y="33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8" y="2"/>
                    <a:pt x="18" y="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2"/>
                    <a:pt x="12" y="31"/>
                    <a:pt x="10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2" y="32"/>
                    <a:pt x="1" y="34"/>
                  </a:cubicBezTo>
                  <a:cubicBezTo>
                    <a:pt x="0" y="36"/>
                    <a:pt x="0" y="38"/>
                    <a:pt x="1" y="40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9"/>
                    <a:pt x="19" y="70"/>
                    <a:pt x="21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9" y="70"/>
                    <a:pt x="51" y="69"/>
                    <a:pt x="52" y="66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6"/>
                    <a:pt x="57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468195-2903-442B-B2F0-5365884F7567}"/>
              </a:ext>
            </a:extLst>
          </p:cNvPr>
          <p:cNvGrpSpPr/>
          <p:nvPr/>
        </p:nvGrpSpPr>
        <p:grpSpPr>
          <a:xfrm flipH="1">
            <a:off x="6684415" y="5390089"/>
            <a:ext cx="441309" cy="359065"/>
            <a:chOff x="2706688" y="2909888"/>
            <a:chExt cx="349250" cy="284162"/>
          </a:xfrm>
          <a:solidFill>
            <a:schemeClr val="tx1"/>
          </a:solidFill>
        </p:grpSpPr>
        <p:sp>
          <p:nvSpPr>
            <p:cNvPr id="183" name="Freeform 159">
              <a:extLst>
                <a:ext uri="{FF2B5EF4-FFF2-40B4-BE49-F238E27FC236}">
                  <a16:creationId xmlns:a16="http://schemas.microsoft.com/office/drawing/2014/main" id="{1A0A03FA-60E9-48CA-9309-7427A9A2B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3095625"/>
              <a:ext cx="46038" cy="30163"/>
            </a:xfrm>
            <a:custGeom>
              <a:avLst/>
              <a:gdLst>
                <a:gd name="T0" fmla="*/ 29 w 29"/>
                <a:gd name="T1" fmla="*/ 0 h 19"/>
                <a:gd name="T2" fmla="*/ 19 w 29"/>
                <a:gd name="T3" fmla="*/ 0 h 19"/>
                <a:gd name="T4" fmla="*/ 10 w 29"/>
                <a:gd name="T5" fmla="*/ 0 h 19"/>
                <a:gd name="T6" fmla="*/ 0 w 29"/>
                <a:gd name="T7" fmla="*/ 0 h 19"/>
                <a:gd name="T8" fmla="*/ 0 w 29"/>
                <a:gd name="T9" fmla="*/ 19 h 19"/>
                <a:gd name="T10" fmla="*/ 10 w 29"/>
                <a:gd name="T11" fmla="*/ 19 h 19"/>
                <a:gd name="T12" fmla="*/ 19 w 29"/>
                <a:gd name="T13" fmla="*/ 19 h 19"/>
                <a:gd name="T14" fmla="*/ 29 w 29"/>
                <a:gd name="T15" fmla="*/ 19 h 19"/>
                <a:gd name="T16" fmla="*/ 29 w 2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0"/>
                  </a:move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19"/>
                  </a:lnTo>
                  <a:lnTo>
                    <a:pt x="29" y="19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Rectangle 160">
              <a:extLst>
                <a:ext uri="{FF2B5EF4-FFF2-40B4-BE49-F238E27FC236}">
                  <a16:creationId xmlns:a16="http://schemas.microsoft.com/office/drawing/2014/main" id="{ADDA8D03-25AD-4F37-9340-0232E909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141663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id="{81C89DF6-995A-4941-ACDD-103E04760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041650"/>
              <a:ext cx="236538" cy="152400"/>
            </a:xfrm>
            <a:custGeom>
              <a:avLst/>
              <a:gdLst>
                <a:gd name="T0" fmla="*/ 59 w 63"/>
                <a:gd name="T1" fmla="*/ 16 h 40"/>
                <a:gd name="T2" fmla="*/ 55 w 63"/>
                <a:gd name="T3" fmla="*/ 16 h 40"/>
                <a:gd name="T4" fmla="*/ 55 w 63"/>
                <a:gd name="T5" fmla="*/ 8 h 40"/>
                <a:gd name="T6" fmla="*/ 47 w 63"/>
                <a:gd name="T7" fmla="*/ 8 h 40"/>
                <a:gd name="T8" fmla="*/ 47 w 63"/>
                <a:gd name="T9" fmla="*/ 0 h 40"/>
                <a:gd name="T10" fmla="*/ 36 w 63"/>
                <a:gd name="T11" fmla="*/ 0 h 40"/>
                <a:gd name="T12" fmla="*/ 28 w 63"/>
                <a:gd name="T13" fmla="*/ 0 h 40"/>
                <a:gd name="T14" fmla="*/ 23 w 63"/>
                <a:gd name="T15" fmla="*/ 0 h 40"/>
                <a:gd name="T16" fmla="*/ 6 w 63"/>
                <a:gd name="T17" fmla="*/ 4 h 40"/>
                <a:gd name="T18" fmla="*/ 0 w 63"/>
                <a:gd name="T19" fmla="*/ 4 h 40"/>
                <a:gd name="T20" fmla="*/ 0 w 63"/>
                <a:gd name="T21" fmla="*/ 10 h 40"/>
                <a:gd name="T22" fmla="*/ 2 w 63"/>
                <a:gd name="T23" fmla="*/ 10 h 40"/>
                <a:gd name="T24" fmla="*/ 4 w 63"/>
                <a:gd name="T25" fmla="*/ 12 h 40"/>
                <a:gd name="T26" fmla="*/ 4 w 63"/>
                <a:gd name="T27" fmla="*/ 24 h 40"/>
                <a:gd name="T28" fmla="*/ 2 w 63"/>
                <a:gd name="T29" fmla="*/ 26 h 40"/>
                <a:gd name="T30" fmla="*/ 0 w 63"/>
                <a:gd name="T31" fmla="*/ 26 h 40"/>
                <a:gd name="T32" fmla="*/ 0 w 63"/>
                <a:gd name="T33" fmla="*/ 32 h 40"/>
                <a:gd name="T34" fmla="*/ 6 w 63"/>
                <a:gd name="T35" fmla="*/ 32 h 40"/>
                <a:gd name="T36" fmla="*/ 23 w 63"/>
                <a:gd name="T37" fmla="*/ 40 h 40"/>
                <a:gd name="T38" fmla="*/ 35 w 63"/>
                <a:gd name="T39" fmla="*/ 40 h 40"/>
                <a:gd name="T40" fmla="*/ 42 w 63"/>
                <a:gd name="T41" fmla="*/ 34 h 40"/>
                <a:gd name="T42" fmla="*/ 42 w 63"/>
                <a:gd name="T43" fmla="*/ 32 h 40"/>
                <a:gd name="T44" fmla="*/ 55 w 63"/>
                <a:gd name="T45" fmla="*/ 32 h 40"/>
                <a:gd name="T46" fmla="*/ 55 w 63"/>
                <a:gd name="T47" fmla="*/ 24 h 40"/>
                <a:gd name="T48" fmla="*/ 59 w 63"/>
                <a:gd name="T49" fmla="*/ 24 h 40"/>
                <a:gd name="T50" fmla="*/ 59 w 63"/>
                <a:gd name="T5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0">
                  <a:moveTo>
                    <a:pt x="59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59" y="16"/>
                    <a:pt x="59" y="8"/>
                    <a:pt x="5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4" y="8"/>
                    <a:pt x="54" y="0"/>
                    <a:pt x="4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6" y="4"/>
                    <a:pt x="6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1"/>
                    <a:pt x="4" y="1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15" y="40"/>
                    <a:pt x="23" y="40"/>
                  </a:cubicBezTo>
                  <a:cubicBezTo>
                    <a:pt x="25" y="40"/>
                    <a:pt x="29" y="40"/>
                    <a:pt x="35" y="40"/>
                  </a:cubicBezTo>
                  <a:cubicBezTo>
                    <a:pt x="38" y="40"/>
                    <a:pt x="42" y="37"/>
                    <a:pt x="42" y="3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32"/>
                    <a:pt x="62" y="24"/>
                    <a:pt x="55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3" y="24"/>
                    <a:pt x="63" y="16"/>
                    <a:pt x="5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id="{734E2464-DE79-4926-90D5-12EC141A1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3057525"/>
              <a:ext cx="66675" cy="106363"/>
            </a:xfrm>
            <a:custGeom>
              <a:avLst/>
              <a:gdLst>
                <a:gd name="T0" fmla="*/ 18 w 18"/>
                <a:gd name="T1" fmla="*/ 22 h 28"/>
                <a:gd name="T2" fmla="*/ 16 w 18"/>
                <a:gd name="T3" fmla="*/ 22 h 28"/>
                <a:gd name="T4" fmla="*/ 14 w 18"/>
                <a:gd name="T5" fmla="*/ 20 h 28"/>
                <a:gd name="T6" fmla="*/ 14 w 18"/>
                <a:gd name="T7" fmla="*/ 8 h 28"/>
                <a:gd name="T8" fmla="*/ 16 w 18"/>
                <a:gd name="T9" fmla="*/ 6 h 28"/>
                <a:gd name="T10" fmla="*/ 18 w 18"/>
                <a:gd name="T11" fmla="*/ 6 h 28"/>
                <a:gd name="T12" fmla="*/ 18 w 18"/>
                <a:gd name="T13" fmla="*/ 0 h 28"/>
                <a:gd name="T14" fmla="*/ 0 w 18"/>
                <a:gd name="T15" fmla="*/ 0 h 28"/>
                <a:gd name="T16" fmla="*/ 0 w 18"/>
                <a:gd name="T17" fmla="*/ 28 h 28"/>
                <a:gd name="T18" fmla="*/ 18 w 18"/>
                <a:gd name="T19" fmla="*/ 28 h 28"/>
                <a:gd name="T20" fmla="*/ 18 w 18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8">
                  <a:moveTo>
                    <a:pt x="18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Rectangle 163">
              <a:extLst>
                <a:ext uri="{FF2B5EF4-FFF2-40B4-BE49-F238E27FC236}">
                  <a16:creationId xmlns:a16="http://schemas.microsoft.com/office/drawing/2014/main" id="{CF867925-D90A-4E0C-A0B5-6E0FC3BD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057525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id="{15039BF7-F84F-48C4-A911-537C005E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2909888"/>
              <a:ext cx="157163" cy="41275"/>
            </a:xfrm>
            <a:custGeom>
              <a:avLst/>
              <a:gdLst>
                <a:gd name="T0" fmla="*/ 40 w 42"/>
                <a:gd name="T1" fmla="*/ 11 h 11"/>
                <a:gd name="T2" fmla="*/ 39 w 42"/>
                <a:gd name="T3" fmla="*/ 11 h 11"/>
                <a:gd name="T4" fmla="*/ 3 w 42"/>
                <a:gd name="T5" fmla="*/ 11 h 11"/>
                <a:gd name="T6" fmla="*/ 0 w 42"/>
                <a:gd name="T7" fmla="*/ 10 h 11"/>
                <a:gd name="T8" fmla="*/ 1 w 42"/>
                <a:gd name="T9" fmla="*/ 8 h 11"/>
                <a:gd name="T10" fmla="*/ 41 w 42"/>
                <a:gd name="T11" fmla="*/ 8 h 11"/>
                <a:gd name="T12" fmla="*/ 42 w 42"/>
                <a:gd name="T13" fmla="*/ 10 h 11"/>
                <a:gd name="T14" fmla="*/ 40 w 4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28" y="4"/>
                    <a:pt x="14" y="4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3" y="0"/>
                    <a:pt x="29" y="0"/>
                    <a:pt x="41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1" y="11"/>
                    <a:pt x="41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65">
              <a:extLst>
                <a:ext uri="{FF2B5EF4-FFF2-40B4-BE49-F238E27FC236}">
                  <a16:creationId xmlns:a16="http://schemas.microsoft.com/office/drawing/2014/main" id="{7556BDB2-6861-4B87-BF75-B25544A92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940050"/>
              <a:ext cx="128588" cy="38100"/>
            </a:xfrm>
            <a:custGeom>
              <a:avLst/>
              <a:gdLst>
                <a:gd name="T0" fmla="*/ 31 w 34"/>
                <a:gd name="T1" fmla="*/ 10 h 10"/>
                <a:gd name="T2" fmla="*/ 30 w 34"/>
                <a:gd name="T3" fmla="*/ 10 h 10"/>
                <a:gd name="T4" fmla="*/ 4 w 34"/>
                <a:gd name="T5" fmla="*/ 10 h 10"/>
                <a:gd name="T6" fmla="*/ 1 w 34"/>
                <a:gd name="T7" fmla="*/ 9 h 10"/>
                <a:gd name="T8" fmla="*/ 1 w 34"/>
                <a:gd name="T9" fmla="*/ 6 h 10"/>
                <a:gd name="T10" fmla="*/ 33 w 34"/>
                <a:gd name="T11" fmla="*/ 6 h 10"/>
                <a:gd name="T12" fmla="*/ 33 w 34"/>
                <a:gd name="T13" fmla="*/ 9 h 10"/>
                <a:gd name="T14" fmla="*/ 31 w 34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">
                  <a:moveTo>
                    <a:pt x="31" y="10"/>
                  </a:moveTo>
                  <a:cubicBezTo>
                    <a:pt x="31" y="10"/>
                    <a:pt x="31" y="10"/>
                    <a:pt x="30" y="10"/>
                  </a:cubicBezTo>
                  <a:cubicBezTo>
                    <a:pt x="22" y="4"/>
                    <a:pt x="12" y="4"/>
                    <a:pt x="4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1" y="0"/>
                    <a:pt x="23" y="0"/>
                    <a:pt x="33" y="6"/>
                  </a:cubicBezTo>
                  <a:cubicBezTo>
                    <a:pt x="33" y="7"/>
                    <a:pt x="34" y="8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66">
              <a:extLst>
                <a:ext uri="{FF2B5EF4-FFF2-40B4-BE49-F238E27FC236}">
                  <a16:creationId xmlns:a16="http://schemas.microsoft.com/office/drawing/2014/main" id="{E7EF7FD5-40CE-4E4A-AF8A-807B05F7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970213"/>
              <a:ext cx="90488" cy="34925"/>
            </a:xfrm>
            <a:custGeom>
              <a:avLst/>
              <a:gdLst>
                <a:gd name="T0" fmla="*/ 22 w 24"/>
                <a:gd name="T1" fmla="*/ 9 h 9"/>
                <a:gd name="T2" fmla="*/ 21 w 24"/>
                <a:gd name="T3" fmla="*/ 8 h 9"/>
                <a:gd name="T4" fmla="*/ 3 w 24"/>
                <a:gd name="T5" fmla="*/ 8 h 9"/>
                <a:gd name="T6" fmla="*/ 0 w 24"/>
                <a:gd name="T7" fmla="*/ 8 h 9"/>
                <a:gd name="T8" fmla="*/ 1 w 24"/>
                <a:gd name="T9" fmla="*/ 5 h 9"/>
                <a:gd name="T10" fmla="*/ 23 w 24"/>
                <a:gd name="T11" fmla="*/ 5 h 9"/>
                <a:gd name="T12" fmla="*/ 24 w 24"/>
                <a:gd name="T13" fmla="*/ 8 h 9"/>
                <a:gd name="T14" fmla="*/ 22 w 2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2" y="9"/>
                  </a:moveTo>
                  <a:cubicBezTo>
                    <a:pt x="22" y="9"/>
                    <a:pt x="21" y="8"/>
                    <a:pt x="21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7" y="0"/>
                    <a:pt x="16" y="0"/>
                    <a:pt x="23" y="5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8"/>
                    <a:pt x="23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55C5355-A56A-4F34-9EDB-DB0E0E167C6A}"/>
              </a:ext>
            </a:extLst>
          </p:cNvPr>
          <p:cNvGrpSpPr/>
          <p:nvPr/>
        </p:nvGrpSpPr>
        <p:grpSpPr>
          <a:xfrm flipH="1">
            <a:off x="940269" y="1990638"/>
            <a:ext cx="238498" cy="408854"/>
            <a:chOff x="2755901" y="2163763"/>
            <a:chExt cx="211138" cy="361950"/>
          </a:xfrm>
        </p:grpSpPr>
        <p:sp>
          <p:nvSpPr>
            <p:cNvPr id="192" name="Rectangle 87">
              <a:extLst>
                <a:ext uri="{FF2B5EF4-FFF2-40B4-BE49-F238E27FC236}">
                  <a16:creationId xmlns:a16="http://schemas.microsoft.com/office/drawing/2014/main" id="{6AC327FE-E07C-4A65-B57C-3FB3ACD8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2239963"/>
              <a:ext cx="211138" cy="2095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68A75123-C9A8-4FEA-B27C-9FA568B7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163763"/>
              <a:ext cx="211138" cy="60325"/>
            </a:xfrm>
            <a:custGeom>
              <a:avLst/>
              <a:gdLst>
                <a:gd name="T0" fmla="*/ 56 w 56"/>
                <a:gd name="T1" fmla="*/ 16 h 16"/>
                <a:gd name="T2" fmla="*/ 56 w 56"/>
                <a:gd name="T3" fmla="*/ 10 h 16"/>
                <a:gd name="T4" fmla="*/ 46 w 56"/>
                <a:gd name="T5" fmla="*/ 0 h 16"/>
                <a:gd name="T6" fmla="*/ 10 w 56"/>
                <a:gd name="T7" fmla="*/ 0 h 16"/>
                <a:gd name="T8" fmla="*/ 0 w 56"/>
                <a:gd name="T9" fmla="*/ 10 h 16"/>
                <a:gd name="T10" fmla="*/ 0 w 56"/>
                <a:gd name="T11" fmla="*/ 16 h 16"/>
                <a:gd name="T12" fmla="*/ 56 w 56"/>
                <a:gd name="T13" fmla="*/ 16 h 16"/>
                <a:gd name="T14" fmla="*/ 28 w 56"/>
                <a:gd name="T15" fmla="*/ 6 h 16"/>
                <a:gd name="T16" fmla="*/ 32 w 56"/>
                <a:gd name="T17" fmla="*/ 10 h 16"/>
                <a:gd name="T18" fmla="*/ 28 w 56"/>
                <a:gd name="T19" fmla="*/ 14 h 16"/>
                <a:gd name="T20" fmla="*/ 24 w 56"/>
                <a:gd name="T21" fmla="*/ 10 h 16"/>
                <a:gd name="T22" fmla="*/ 28 w 56"/>
                <a:gd name="T2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56" y="16"/>
                  </a:lnTo>
                  <a:close/>
                  <a:moveTo>
                    <a:pt x="28" y="6"/>
                  </a:moveTo>
                  <a:cubicBezTo>
                    <a:pt x="30" y="6"/>
                    <a:pt x="32" y="8"/>
                    <a:pt x="32" y="10"/>
                  </a:cubicBezTo>
                  <a:cubicBezTo>
                    <a:pt x="32" y="12"/>
                    <a:pt x="30" y="14"/>
                    <a:pt x="28" y="14"/>
                  </a:cubicBezTo>
                  <a:cubicBezTo>
                    <a:pt x="26" y="14"/>
                    <a:pt x="24" y="12"/>
                    <a:pt x="24" y="10"/>
                  </a:cubicBezTo>
                  <a:cubicBezTo>
                    <a:pt x="24" y="8"/>
                    <a:pt x="26" y="6"/>
                    <a:pt x="2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3DE2A358-B0E8-4B45-BFCD-FBB4F13D6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465388"/>
              <a:ext cx="211138" cy="60325"/>
            </a:xfrm>
            <a:custGeom>
              <a:avLst/>
              <a:gdLst>
                <a:gd name="T0" fmla="*/ 0 w 56"/>
                <a:gd name="T1" fmla="*/ 0 h 16"/>
                <a:gd name="T2" fmla="*/ 0 w 56"/>
                <a:gd name="T3" fmla="*/ 6 h 16"/>
                <a:gd name="T4" fmla="*/ 10 w 56"/>
                <a:gd name="T5" fmla="*/ 16 h 16"/>
                <a:gd name="T6" fmla="*/ 46 w 56"/>
                <a:gd name="T7" fmla="*/ 16 h 16"/>
                <a:gd name="T8" fmla="*/ 56 w 56"/>
                <a:gd name="T9" fmla="*/ 6 h 16"/>
                <a:gd name="T10" fmla="*/ 56 w 56"/>
                <a:gd name="T11" fmla="*/ 0 h 16"/>
                <a:gd name="T12" fmla="*/ 0 w 56"/>
                <a:gd name="T13" fmla="*/ 0 h 16"/>
                <a:gd name="T14" fmla="*/ 38 w 56"/>
                <a:gd name="T15" fmla="*/ 8 h 16"/>
                <a:gd name="T16" fmla="*/ 18 w 56"/>
                <a:gd name="T17" fmla="*/ 8 h 16"/>
                <a:gd name="T18" fmla="*/ 16 w 56"/>
                <a:gd name="T19" fmla="*/ 6 h 16"/>
                <a:gd name="T20" fmla="*/ 18 w 56"/>
                <a:gd name="T21" fmla="*/ 4 h 16"/>
                <a:gd name="T22" fmla="*/ 38 w 56"/>
                <a:gd name="T23" fmla="*/ 4 h 16"/>
                <a:gd name="T24" fmla="*/ 40 w 56"/>
                <a:gd name="T25" fmla="*/ 6 h 16"/>
                <a:gd name="T26" fmla="*/ 38 w 56"/>
                <a:gd name="T2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4" y="16"/>
                    <a:pt x="1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6" y="12"/>
                    <a:pt x="56" y="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3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5564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B39E15A-5629-0DF7-ADED-7346779FD451}"/>
              </a:ext>
            </a:extLst>
          </p:cNvPr>
          <p:cNvSpPr/>
          <p:nvPr/>
        </p:nvSpPr>
        <p:spPr>
          <a:xfrm>
            <a:off x="0" y="0"/>
            <a:ext cx="2043183" cy="1316128"/>
          </a:xfrm>
          <a:custGeom>
            <a:avLst/>
            <a:gdLst>
              <a:gd name="connsiteX0" fmla="*/ 0 w 2043183"/>
              <a:gd name="connsiteY0" fmla="*/ 0 h 1316128"/>
              <a:gd name="connsiteX1" fmla="*/ 2043183 w 2043183"/>
              <a:gd name="connsiteY1" fmla="*/ 0 h 1316128"/>
              <a:gd name="connsiteX2" fmla="*/ 2022760 w 2043183"/>
              <a:gd name="connsiteY2" fmla="*/ 29465 h 1316128"/>
              <a:gd name="connsiteX3" fmla="*/ 508000 w 2043183"/>
              <a:gd name="connsiteY3" fmla="*/ 1155700 h 1316128"/>
              <a:gd name="connsiteX4" fmla="*/ 12700 w 2043183"/>
              <a:gd name="connsiteY4" fmla="*/ 1130300 h 1316128"/>
              <a:gd name="connsiteX5" fmla="*/ 0 w 2043183"/>
              <a:gd name="connsiteY5" fmla="*/ 1103457 h 131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83" h="1316128">
                <a:moveTo>
                  <a:pt x="0" y="0"/>
                </a:moveTo>
                <a:lnTo>
                  <a:pt x="2043183" y="0"/>
                </a:lnTo>
                <a:lnTo>
                  <a:pt x="2022760" y="29465"/>
                </a:lnTo>
                <a:cubicBezTo>
                  <a:pt x="1740016" y="380074"/>
                  <a:pt x="790046" y="980281"/>
                  <a:pt x="508000" y="1155700"/>
                </a:cubicBezTo>
                <a:cubicBezTo>
                  <a:pt x="160867" y="1371600"/>
                  <a:pt x="131233" y="1375833"/>
                  <a:pt x="12700" y="1130300"/>
                </a:cubicBezTo>
                <a:lnTo>
                  <a:pt x="0" y="1103457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C1660-1B08-A556-0003-360A4967F4FC}"/>
              </a:ext>
            </a:extLst>
          </p:cNvPr>
          <p:cNvSpPr txBox="1">
            <a:spLocks/>
          </p:cNvSpPr>
          <p:nvPr/>
        </p:nvSpPr>
        <p:spPr>
          <a:xfrm>
            <a:off x="326796" y="195442"/>
            <a:ext cx="109728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A04020102020204" pitchFamily="34" charset="0"/>
              </a:rPr>
              <a:t>Git Commands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E1C28E3-0B0B-1F2A-9F59-C3261508238D}"/>
              </a:ext>
            </a:extLst>
          </p:cNvPr>
          <p:cNvSpPr/>
          <p:nvPr/>
        </p:nvSpPr>
        <p:spPr>
          <a:xfrm>
            <a:off x="6982496" y="4344811"/>
            <a:ext cx="5209504" cy="2513187"/>
          </a:xfrm>
          <a:custGeom>
            <a:avLst/>
            <a:gdLst>
              <a:gd name="connsiteX0" fmla="*/ 5032360 w 5209504"/>
              <a:gd name="connsiteY0" fmla="*/ 529 h 2513187"/>
              <a:gd name="connsiteX1" fmla="*/ 5178434 w 5209504"/>
              <a:gd name="connsiteY1" fmla="*/ 13100 h 2513187"/>
              <a:gd name="connsiteX2" fmla="*/ 5209504 w 5209504"/>
              <a:gd name="connsiteY2" fmla="*/ 20372 h 2513187"/>
              <a:gd name="connsiteX3" fmla="*/ 5209504 w 5209504"/>
              <a:gd name="connsiteY3" fmla="*/ 2513187 h 2513187"/>
              <a:gd name="connsiteX4" fmla="*/ 14515 w 5209504"/>
              <a:gd name="connsiteY4" fmla="*/ 2513187 h 2513187"/>
              <a:gd name="connsiteX5" fmla="*/ 11239 w 5209504"/>
              <a:gd name="connsiteY5" fmla="*/ 2511484 h 2513187"/>
              <a:gd name="connsiteX6" fmla="*/ 2503 w 5209504"/>
              <a:gd name="connsiteY6" fmla="*/ 2487789 h 2513187"/>
              <a:gd name="connsiteX7" fmla="*/ 3431503 w 5209504"/>
              <a:gd name="connsiteY7" fmla="*/ 2284589 h 2513187"/>
              <a:gd name="connsiteX8" fmla="*/ 3749003 w 5209504"/>
              <a:gd name="connsiteY8" fmla="*/ 430389 h 2513187"/>
              <a:gd name="connsiteX9" fmla="*/ 5032360 w 5209504"/>
              <a:gd name="connsiteY9" fmla="*/ 529 h 251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9504" h="2513187">
                <a:moveTo>
                  <a:pt x="5032360" y="529"/>
                </a:moveTo>
                <a:cubicBezTo>
                  <a:pt x="5083246" y="1911"/>
                  <a:pt x="5132188" y="6020"/>
                  <a:pt x="5178434" y="13100"/>
                </a:cubicBezTo>
                <a:lnTo>
                  <a:pt x="5209504" y="20372"/>
                </a:lnTo>
                <a:lnTo>
                  <a:pt x="5209504" y="2513187"/>
                </a:lnTo>
                <a:lnTo>
                  <a:pt x="14515" y="2513187"/>
                </a:lnTo>
                <a:lnTo>
                  <a:pt x="11239" y="2511484"/>
                </a:lnTo>
                <a:cubicBezTo>
                  <a:pt x="395" y="2502746"/>
                  <a:pt x="-2789" y="2494801"/>
                  <a:pt x="2503" y="2487789"/>
                </a:cubicBezTo>
                <a:cubicBezTo>
                  <a:pt x="87170" y="2375606"/>
                  <a:pt x="2807086" y="2627489"/>
                  <a:pt x="3431503" y="2284589"/>
                </a:cubicBezTo>
                <a:cubicBezTo>
                  <a:pt x="4055920" y="1941689"/>
                  <a:pt x="3403986" y="783872"/>
                  <a:pt x="3749003" y="430389"/>
                </a:cubicBezTo>
                <a:cubicBezTo>
                  <a:pt x="3986202" y="187370"/>
                  <a:pt x="4584566" y="-11630"/>
                  <a:pt x="5032360" y="529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23">
            <a:extLst>
              <a:ext uri="{FF2B5EF4-FFF2-40B4-BE49-F238E27FC236}">
                <a16:creationId xmlns:a16="http://schemas.microsoft.com/office/drawing/2014/main" id="{99B26989-62A1-34AD-86D6-FD4D454614E4}"/>
              </a:ext>
            </a:extLst>
          </p:cNvPr>
          <p:cNvSpPr/>
          <p:nvPr/>
        </p:nvSpPr>
        <p:spPr>
          <a:xfrm>
            <a:off x="609601" y="1929779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0550-B656-DFE7-20E5-C861D099DD03}"/>
              </a:ext>
            </a:extLst>
          </p:cNvPr>
          <p:cNvSpPr txBox="1"/>
          <p:nvPr/>
        </p:nvSpPr>
        <p:spPr>
          <a:xfrm>
            <a:off x="872645" y="2107353"/>
            <a:ext cx="2183742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r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init command is used to initialize a new Git repository in a directory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0C9445F2-550C-E74C-D28A-46D1D70B1A0D}"/>
              </a:ext>
            </a:extLst>
          </p:cNvPr>
          <p:cNvSpPr/>
          <p:nvPr/>
        </p:nvSpPr>
        <p:spPr>
          <a:xfrm>
            <a:off x="8260386" y="5281992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98D17-3374-6B97-20D5-33CA0360E9FB}"/>
              </a:ext>
            </a:extLst>
          </p:cNvPr>
          <p:cNvSpPr txBox="1"/>
          <p:nvPr/>
        </p:nvSpPr>
        <p:spPr>
          <a:xfrm>
            <a:off x="9185604" y="5459566"/>
            <a:ext cx="2183742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log command is used to display the commit history of a Git repository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23">
            <a:extLst>
              <a:ext uri="{FF2B5EF4-FFF2-40B4-BE49-F238E27FC236}">
                <a16:creationId xmlns:a16="http://schemas.microsoft.com/office/drawing/2014/main" id="{D32E59BD-1BFE-6740-ACF0-8E8B436FE7D0}"/>
              </a:ext>
            </a:extLst>
          </p:cNvPr>
          <p:cNvSpPr/>
          <p:nvPr/>
        </p:nvSpPr>
        <p:spPr>
          <a:xfrm>
            <a:off x="8260386" y="3951292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673B4-3195-4320-5100-97DC8621165A}"/>
              </a:ext>
            </a:extLst>
          </p:cNvPr>
          <p:cNvSpPr txBox="1"/>
          <p:nvPr/>
        </p:nvSpPr>
        <p:spPr>
          <a:xfrm>
            <a:off x="9007640" y="4120509"/>
            <a:ext cx="2539670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status command is used to display the current state of your local Git repository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23">
            <a:extLst>
              <a:ext uri="{FF2B5EF4-FFF2-40B4-BE49-F238E27FC236}">
                <a16:creationId xmlns:a16="http://schemas.microsoft.com/office/drawing/2014/main" id="{29BD61C2-567B-6B65-D062-B0729D148518}"/>
              </a:ext>
            </a:extLst>
          </p:cNvPr>
          <p:cNvSpPr/>
          <p:nvPr/>
        </p:nvSpPr>
        <p:spPr>
          <a:xfrm>
            <a:off x="8260386" y="2626642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0FEB-8A3A-0766-C865-7139A05CDDDA}"/>
              </a:ext>
            </a:extLst>
          </p:cNvPr>
          <p:cNvSpPr txBox="1"/>
          <p:nvPr/>
        </p:nvSpPr>
        <p:spPr>
          <a:xfrm>
            <a:off x="9063751" y="2693194"/>
            <a:ext cx="2539671" cy="8617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clone command is used to create a copy of an existing Git repository in a new directory on our local machine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77112A62-FE93-B07F-5D82-76894457E43E}"/>
              </a:ext>
            </a:extLst>
          </p:cNvPr>
          <p:cNvSpPr/>
          <p:nvPr/>
        </p:nvSpPr>
        <p:spPr>
          <a:xfrm>
            <a:off x="8260386" y="1253534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A4E57B-F8CF-4976-967E-5F27231BB5BA}"/>
              </a:ext>
            </a:extLst>
          </p:cNvPr>
          <p:cNvSpPr/>
          <p:nvPr/>
        </p:nvSpPr>
        <p:spPr>
          <a:xfrm>
            <a:off x="5996940" y="5287121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1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1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D56336-48A6-56DF-AEEA-F11B141A8570}"/>
              </a:ext>
            </a:extLst>
          </p:cNvPr>
          <p:cNvSpPr/>
          <p:nvPr/>
        </p:nvSpPr>
        <p:spPr>
          <a:xfrm flipH="1">
            <a:off x="5205911" y="461639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0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0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877512-575A-DB35-A714-F51072B71DEB}"/>
              </a:ext>
            </a:extLst>
          </p:cNvPr>
          <p:cNvSpPr/>
          <p:nvPr/>
        </p:nvSpPr>
        <p:spPr>
          <a:xfrm>
            <a:off x="5996940" y="394566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1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1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B60B3D-398A-1802-2FCB-A425ACE7526C}"/>
              </a:ext>
            </a:extLst>
          </p:cNvPr>
          <p:cNvSpPr/>
          <p:nvPr/>
        </p:nvSpPr>
        <p:spPr>
          <a:xfrm flipH="1">
            <a:off x="5205911" y="327493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0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0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4D2C8C-F573-C040-F705-BC4C2DE6123A}"/>
              </a:ext>
            </a:extLst>
          </p:cNvPr>
          <p:cNvSpPr/>
          <p:nvPr/>
        </p:nvSpPr>
        <p:spPr>
          <a:xfrm>
            <a:off x="5996940" y="260420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1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1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563038-8E8B-A541-CDE2-B3780B0B621B}"/>
              </a:ext>
            </a:extLst>
          </p:cNvPr>
          <p:cNvSpPr/>
          <p:nvPr/>
        </p:nvSpPr>
        <p:spPr>
          <a:xfrm flipH="1">
            <a:off x="5205911" y="193347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0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0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F314A5-5A8D-2693-9460-E9BE0F4AC1EC}"/>
              </a:ext>
            </a:extLst>
          </p:cNvPr>
          <p:cNvSpPr/>
          <p:nvPr/>
        </p:nvSpPr>
        <p:spPr>
          <a:xfrm>
            <a:off x="5996940" y="1262743"/>
            <a:ext cx="1001486" cy="1001486"/>
          </a:xfrm>
          <a:custGeom>
            <a:avLst/>
            <a:gdLst>
              <a:gd name="connsiteX0" fmla="*/ 500743 w 1001486"/>
              <a:gd name="connsiteY0" fmla="*/ 0 h 1001486"/>
              <a:gd name="connsiteX1" fmla="*/ 1001486 w 1001486"/>
              <a:gd name="connsiteY1" fmla="*/ 500743 h 1001486"/>
              <a:gd name="connsiteX2" fmla="*/ 601661 w 1001486"/>
              <a:gd name="connsiteY2" fmla="*/ 991313 h 1001486"/>
              <a:gd name="connsiteX3" fmla="*/ 524324 w 1001486"/>
              <a:gd name="connsiteY3" fmla="*/ 999109 h 1001486"/>
              <a:gd name="connsiteX4" fmla="*/ 524324 w 1001486"/>
              <a:gd name="connsiteY4" fmla="*/ 1001482 h 1001486"/>
              <a:gd name="connsiteX5" fmla="*/ 500783 w 1001486"/>
              <a:gd name="connsiteY5" fmla="*/ 1001482 h 1001486"/>
              <a:gd name="connsiteX6" fmla="*/ 500743 w 1001486"/>
              <a:gd name="connsiteY6" fmla="*/ 1001486 h 1001486"/>
              <a:gd name="connsiteX7" fmla="*/ 500704 w 1001486"/>
              <a:gd name="connsiteY7" fmla="*/ 1001482 h 1001486"/>
              <a:gd name="connsiteX8" fmla="*/ 0 w 1001486"/>
              <a:gd name="connsiteY8" fmla="*/ 1001482 h 1001486"/>
              <a:gd name="connsiteX9" fmla="*/ 0 w 1001486"/>
              <a:gd name="connsiteY9" fmla="*/ 500743 h 1001486"/>
              <a:gd name="connsiteX10" fmla="*/ 0 w 1001486"/>
              <a:gd name="connsiteY10" fmla="*/ 477158 h 1001486"/>
              <a:gd name="connsiteX11" fmla="*/ 2378 w 1001486"/>
              <a:gd name="connsiteY11" fmla="*/ 477158 h 1001486"/>
              <a:gd name="connsiteX12" fmla="*/ 10174 w 1001486"/>
              <a:gd name="connsiteY12" fmla="*/ 399826 h 1001486"/>
              <a:gd name="connsiteX13" fmla="*/ 500743 w 1001486"/>
              <a:gd name="connsiteY13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1486" h="1001486"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42727"/>
                  <a:pt x="829841" y="944620"/>
                  <a:pt x="601661" y="991313"/>
                </a:cubicBezTo>
                <a:lnTo>
                  <a:pt x="524324" y="999109"/>
                </a:lnTo>
                <a:lnTo>
                  <a:pt x="524324" y="1001482"/>
                </a:lnTo>
                <a:lnTo>
                  <a:pt x="500783" y="1001482"/>
                </a:lnTo>
                <a:lnTo>
                  <a:pt x="500743" y="1001486"/>
                </a:lnTo>
                <a:lnTo>
                  <a:pt x="500704" y="1001482"/>
                </a:lnTo>
                <a:lnTo>
                  <a:pt x="0" y="1001482"/>
                </a:lnTo>
                <a:lnTo>
                  <a:pt x="0" y="500743"/>
                </a:lnTo>
                <a:lnTo>
                  <a:pt x="0" y="477158"/>
                </a:lnTo>
                <a:lnTo>
                  <a:pt x="2378" y="477158"/>
                </a:lnTo>
                <a:lnTo>
                  <a:pt x="10174" y="399826"/>
                </a:lnTo>
                <a:cubicBezTo>
                  <a:pt x="56866" y="171646"/>
                  <a:pt x="258759" y="0"/>
                  <a:pt x="500743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ounded Rectangle 23">
            <a:extLst>
              <a:ext uri="{FF2B5EF4-FFF2-40B4-BE49-F238E27FC236}">
                <a16:creationId xmlns:a16="http://schemas.microsoft.com/office/drawing/2014/main" id="{2839335B-5E21-4868-ADF0-E7A06AEFF70C}"/>
              </a:ext>
            </a:extLst>
          </p:cNvPr>
          <p:cNvSpPr/>
          <p:nvPr/>
        </p:nvSpPr>
        <p:spPr>
          <a:xfrm>
            <a:off x="7431711" y="1590522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push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3">
            <a:extLst>
              <a:ext uri="{FF2B5EF4-FFF2-40B4-BE49-F238E27FC236}">
                <a16:creationId xmlns:a16="http://schemas.microsoft.com/office/drawing/2014/main" id="{3E41C961-9F5C-41AF-5FDA-F68CBE548E28}"/>
              </a:ext>
            </a:extLst>
          </p:cNvPr>
          <p:cNvSpPr/>
          <p:nvPr/>
        </p:nvSpPr>
        <p:spPr>
          <a:xfrm>
            <a:off x="7431711" y="2934987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clone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3">
            <a:extLst>
              <a:ext uri="{FF2B5EF4-FFF2-40B4-BE49-F238E27FC236}">
                <a16:creationId xmlns:a16="http://schemas.microsoft.com/office/drawing/2014/main" id="{DC128D2E-B6B8-EEB7-3991-A9F6FE47E85F}"/>
              </a:ext>
            </a:extLst>
          </p:cNvPr>
          <p:cNvSpPr/>
          <p:nvPr/>
        </p:nvSpPr>
        <p:spPr>
          <a:xfrm>
            <a:off x="7431711" y="4264224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status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6242FE2A-8383-77DE-58F2-75664CF20C61}"/>
              </a:ext>
            </a:extLst>
          </p:cNvPr>
          <p:cNvSpPr/>
          <p:nvPr/>
        </p:nvSpPr>
        <p:spPr>
          <a:xfrm>
            <a:off x="7431711" y="5605682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log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4843E-261D-326F-B015-745FBEC43BE6}"/>
              </a:ext>
            </a:extLst>
          </p:cNvPr>
          <p:cNvSpPr txBox="1"/>
          <p:nvPr/>
        </p:nvSpPr>
        <p:spPr>
          <a:xfrm>
            <a:off x="9031452" y="1432291"/>
            <a:ext cx="2492046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push command is used to upload local repository changes to a remote repository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5BC719-D909-2942-8F6C-615C658C0756}"/>
              </a:ext>
            </a:extLst>
          </p:cNvPr>
          <p:cNvSpPr/>
          <p:nvPr/>
        </p:nvSpPr>
        <p:spPr>
          <a:xfrm>
            <a:off x="7384996" y="1719978"/>
            <a:ext cx="112685" cy="112685"/>
          </a:xfrm>
          <a:prstGeom prst="ellipse">
            <a:avLst/>
          </a:prstGeom>
          <a:solidFill>
            <a:srgbClr val="FF4D6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3D59BF-B117-040E-8311-16FE218E2F66}"/>
              </a:ext>
            </a:extLst>
          </p:cNvPr>
          <p:cNvCxnSpPr>
            <a:stCxn id="19" idx="1"/>
            <a:endCxn id="25" idx="4"/>
          </p:cNvCxnSpPr>
          <p:nvPr/>
        </p:nvCxnSpPr>
        <p:spPr>
          <a:xfrm>
            <a:off x="6998426" y="1763486"/>
            <a:ext cx="450124" cy="8164"/>
          </a:xfrm>
          <a:prstGeom prst="line">
            <a:avLst/>
          </a:prstGeom>
          <a:ln w="12700">
            <a:solidFill>
              <a:srgbClr val="FF4D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5181A08-CE01-24BE-A6ED-50BF7D4DDDF2}"/>
              </a:ext>
            </a:extLst>
          </p:cNvPr>
          <p:cNvSpPr/>
          <p:nvPr/>
        </p:nvSpPr>
        <p:spPr>
          <a:xfrm>
            <a:off x="7384996" y="3060827"/>
            <a:ext cx="112685" cy="112685"/>
          </a:xfrm>
          <a:prstGeom prst="ellipse">
            <a:avLst/>
          </a:prstGeom>
          <a:solidFill>
            <a:srgbClr val="FF4D6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CCA1CF-B387-5241-44EB-BE5B1C910083}"/>
              </a:ext>
            </a:extLst>
          </p:cNvPr>
          <p:cNvCxnSpPr>
            <a:cxnSpLocks/>
          </p:cNvCxnSpPr>
          <p:nvPr/>
        </p:nvCxnSpPr>
        <p:spPr>
          <a:xfrm>
            <a:off x="6998426" y="3117169"/>
            <a:ext cx="435837" cy="0"/>
          </a:xfrm>
          <a:prstGeom prst="line">
            <a:avLst/>
          </a:prstGeom>
          <a:ln w="12700">
            <a:solidFill>
              <a:srgbClr val="FF4D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D5C60B1-18FA-8A70-9129-0E2C8B52D7D3}"/>
              </a:ext>
            </a:extLst>
          </p:cNvPr>
          <p:cNvSpPr/>
          <p:nvPr/>
        </p:nvSpPr>
        <p:spPr>
          <a:xfrm>
            <a:off x="7384996" y="4390064"/>
            <a:ext cx="112685" cy="112685"/>
          </a:xfrm>
          <a:prstGeom prst="ellipse">
            <a:avLst/>
          </a:prstGeom>
          <a:solidFill>
            <a:srgbClr val="FF4D6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FA5721-1A86-3EA7-3495-D11AA43AC49E}"/>
              </a:ext>
            </a:extLst>
          </p:cNvPr>
          <p:cNvCxnSpPr>
            <a:cxnSpLocks/>
          </p:cNvCxnSpPr>
          <p:nvPr/>
        </p:nvCxnSpPr>
        <p:spPr>
          <a:xfrm>
            <a:off x="6998426" y="4446406"/>
            <a:ext cx="435837" cy="0"/>
          </a:xfrm>
          <a:prstGeom prst="line">
            <a:avLst/>
          </a:prstGeom>
          <a:ln w="12700">
            <a:solidFill>
              <a:srgbClr val="FF4D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7E0C515-7DE4-7DEE-6888-7C85F0A41D9C}"/>
              </a:ext>
            </a:extLst>
          </p:cNvPr>
          <p:cNvSpPr/>
          <p:nvPr/>
        </p:nvSpPr>
        <p:spPr>
          <a:xfrm>
            <a:off x="7384996" y="5731522"/>
            <a:ext cx="112685" cy="112685"/>
          </a:xfrm>
          <a:prstGeom prst="ellipse">
            <a:avLst/>
          </a:prstGeom>
          <a:solidFill>
            <a:srgbClr val="FF4D6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7B0B6D-BD10-4A15-9392-1EA71E2A94B8}"/>
              </a:ext>
            </a:extLst>
          </p:cNvPr>
          <p:cNvCxnSpPr>
            <a:cxnSpLocks/>
          </p:cNvCxnSpPr>
          <p:nvPr/>
        </p:nvCxnSpPr>
        <p:spPr>
          <a:xfrm>
            <a:off x="6998426" y="5787864"/>
            <a:ext cx="435837" cy="0"/>
          </a:xfrm>
          <a:prstGeom prst="line">
            <a:avLst/>
          </a:prstGeom>
          <a:ln w="12700">
            <a:solidFill>
              <a:srgbClr val="FF4D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23">
            <a:extLst>
              <a:ext uri="{FF2B5EF4-FFF2-40B4-BE49-F238E27FC236}">
                <a16:creationId xmlns:a16="http://schemas.microsoft.com/office/drawing/2014/main" id="{F191F2E5-7948-3A81-C4E2-23EE3D749EF7}"/>
              </a:ext>
            </a:extLst>
          </p:cNvPr>
          <p:cNvSpPr/>
          <p:nvPr/>
        </p:nvSpPr>
        <p:spPr>
          <a:xfrm>
            <a:off x="3278556" y="2268702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init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id="{D70D10F5-AD93-9348-9953-B12E91281C78}"/>
              </a:ext>
            </a:extLst>
          </p:cNvPr>
          <p:cNvSpPr/>
          <p:nvPr/>
        </p:nvSpPr>
        <p:spPr>
          <a:xfrm>
            <a:off x="609601" y="3265955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BB8EB8-671F-6ECD-0E60-8C8EEB3E4532}"/>
              </a:ext>
            </a:extLst>
          </p:cNvPr>
          <p:cNvSpPr txBox="1"/>
          <p:nvPr/>
        </p:nvSpPr>
        <p:spPr>
          <a:xfrm>
            <a:off x="872645" y="3443529"/>
            <a:ext cx="2183742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r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add command is used to add files to the staging area in Git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C6A706E7-F0E2-934D-E92E-E12644DE40E1}"/>
              </a:ext>
            </a:extLst>
          </p:cNvPr>
          <p:cNvSpPr/>
          <p:nvPr/>
        </p:nvSpPr>
        <p:spPr>
          <a:xfrm>
            <a:off x="3278556" y="3604878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git add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23">
            <a:extLst>
              <a:ext uri="{FF2B5EF4-FFF2-40B4-BE49-F238E27FC236}">
                <a16:creationId xmlns:a16="http://schemas.microsoft.com/office/drawing/2014/main" id="{2FA77B1F-4842-6EC6-C02D-514D142D8ABA}"/>
              </a:ext>
            </a:extLst>
          </p:cNvPr>
          <p:cNvSpPr/>
          <p:nvPr/>
        </p:nvSpPr>
        <p:spPr>
          <a:xfrm>
            <a:off x="609601" y="4618566"/>
            <a:ext cx="3322014" cy="100147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85E3E-93F4-D71F-3266-C49442C49E23}"/>
              </a:ext>
            </a:extLst>
          </p:cNvPr>
          <p:cNvSpPr txBox="1"/>
          <p:nvPr/>
        </p:nvSpPr>
        <p:spPr>
          <a:xfrm>
            <a:off x="872645" y="4796140"/>
            <a:ext cx="2183742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r">
              <a:spcAft>
                <a:spcPts val="900"/>
              </a:spcAft>
              <a:defRPr/>
            </a:pPr>
            <a:r>
              <a:rPr lang="en-US" sz="1400" i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git commit command is used to create a new commit in Git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rgbClr val="44436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23">
            <a:extLst>
              <a:ext uri="{FF2B5EF4-FFF2-40B4-BE49-F238E27FC236}">
                <a16:creationId xmlns:a16="http://schemas.microsoft.com/office/drawing/2014/main" id="{087C7B95-3D47-F0F6-ADF4-935DECF84006}"/>
              </a:ext>
            </a:extLst>
          </p:cNvPr>
          <p:cNvSpPr/>
          <p:nvPr/>
        </p:nvSpPr>
        <p:spPr>
          <a:xfrm>
            <a:off x="3278556" y="4957489"/>
            <a:ext cx="1540839" cy="364365"/>
          </a:xfrm>
          <a:prstGeom prst="roundRect">
            <a:avLst>
              <a:gd name="adj" fmla="val 50000"/>
            </a:avLst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git commit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154169-27EA-7FED-3768-8FC9A2DD8DD2}"/>
              </a:ext>
            </a:extLst>
          </p:cNvPr>
          <p:cNvSpPr/>
          <p:nvPr/>
        </p:nvSpPr>
        <p:spPr>
          <a:xfrm>
            <a:off x="4763052" y="2394542"/>
            <a:ext cx="112685" cy="112685"/>
          </a:xfrm>
          <a:prstGeom prst="ellipse">
            <a:avLst/>
          </a:prstGeom>
          <a:solidFill>
            <a:srgbClr val="FED67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E899BE-A859-2612-1819-08F21B5614A6}"/>
              </a:ext>
            </a:extLst>
          </p:cNvPr>
          <p:cNvCxnSpPr>
            <a:cxnSpLocks/>
          </p:cNvCxnSpPr>
          <p:nvPr/>
        </p:nvCxnSpPr>
        <p:spPr>
          <a:xfrm>
            <a:off x="4845776" y="2449286"/>
            <a:ext cx="440599" cy="0"/>
          </a:xfrm>
          <a:prstGeom prst="line">
            <a:avLst/>
          </a:prstGeom>
          <a:ln w="12700">
            <a:solidFill>
              <a:srgbClr val="FED6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0A51DFB-B6D4-12C5-210F-66A26BC88048}"/>
              </a:ext>
            </a:extLst>
          </p:cNvPr>
          <p:cNvSpPr/>
          <p:nvPr/>
        </p:nvSpPr>
        <p:spPr>
          <a:xfrm>
            <a:off x="4763052" y="3730718"/>
            <a:ext cx="112685" cy="112685"/>
          </a:xfrm>
          <a:prstGeom prst="ellipse">
            <a:avLst/>
          </a:prstGeom>
          <a:solidFill>
            <a:srgbClr val="FED67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0EB16-579D-FBD5-B12D-EF98AAC29D1D}"/>
              </a:ext>
            </a:extLst>
          </p:cNvPr>
          <p:cNvCxnSpPr>
            <a:cxnSpLocks/>
          </p:cNvCxnSpPr>
          <p:nvPr/>
        </p:nvCxnSpPr>
        <p:spPr>
          <a:xfrm>
            <a:off x="4845776" y="3787060"/>
            <a:ext cx="440599" cy="0"/>
          </a:xfrm>
          <a:prstGeom prst="line">
            <a:avLst/>
          </a:prstGeom>
          <a:ln w="12700">
            <a:solidFill>
              <a:srgbClr val="FED6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86B34C1-75BC-761E-A9DD-C1722AB4BB8A}"/>
              </a:ext>
            </a:extLst>
          </p:cNvPr>
          <p:cNvSpPr/>
          <p:nvPr/>
        </p:nvSpPr>
        <p:spPr>
          <a:xfrm>
            <a:off x="4763052" y="5083329"/>
            <a:ext cx="112685" cy="112685"/>
          </a:xfrm>
          <a:prstGeom prst="ellipse">
            <a:avLst/>
          </a:prstGeom>
          <a:solidFill>
            <a:srgbClr val="FED67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FA0ED2-F9BF-9B7A-6221-C1114CCCF7A0}"/>
              </a:ext>
            </a:extLst>
          </p:cNvPr>
          <p:cNvCxnSpPr>
            <a:cxnSpLocks/>
          </p:cNvCxnSpPr>
          <p:nvPr/>
        </p:nvCxnSpPr>
        <p:spPr>
          <a:xfrm>
            <a:off x="4845776" y="5139671"/>
            <a:ext cx="440599" cy="0"/>
          </a:xfrm>
          <a:prstGeom prst="line">
            <a:avLst/>
          </a:prstGeom>
          <a:ln w="12700">
            <a:solidFill>
              <a:srgbClr val="FED6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104">
            <a:extLst>
              <a:ext uri="{FF2B5EF4-FFF2-40B4-BE49-F238E27FC236}">
                <a16:creationId xmlns:a16="http://schemas.microsoft.com/office/drawing/2014/main" id="{FA859048-9CAE-D745-30A0-05C70EB87611}"/>
              </a:ext>
            </a:extLst>
          </p:cNvPr>
          <p:cNvSpPr>
            <a:spLocks noEditPoints="1"/>
          </p:cNvSpPr>
          <p:nvPr/>
        </p:nvSpPr>
        <p:spPr bwMode="auto">
          <a:xfrm>
            <a:off x="5577601" y="2327276"/>
            <a:ext cx="246133" cy="247216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C1302F-C187-B812-DD09-2DA4C43C4D92}"/>
              </a:ext>
            </a:extLst>
          </p:cNvPr>
          <p:cNvGrpSpPr/>
          <p:nvPr/>
        </p:nvGrpSpPr>
        <p:grpSpPr>
          <a:xfrm>
            <a:off x="5565294" y="3639706"/>
            <a:ext cx="270746" cy="271939"/>
            <a:chOff x="7718425" y="3248025"/>
            <a:chExt cx="360363" cy="361951"/>
          </a:xfrm>
          <a:solidFill>
            <a:srgbClr val="FED677"/>
          </a:solidFill>
        </p:grpSpPr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1BFEF1DC-0D3E-6370-AAE4-F17EB6F6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64">
              <a:extLst>
                <a:ext uri="{FF2B5EF4-FFF2-40B4-BE49-F238E27FC236}">
                  <a16:creationId xmlns:a16="http://schemas.microsoft.com/office/drawing/2014/main" id="{46C9F4FD-B161-3232-81F7-4D9D3CD6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65">
              <a:extLst>
                <a:ext uri="{FF2B5EF4-FFF2-40B4-BE49-F238E27FC236}">
                  <a16:creationId xmlns:a16="http://schemas.microsoft.com/office/drawing/2014/main" id="{8E100C81-6CBC-57BB-7036-CBF8BE1AE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E206FCD-C02A-93FE-F68F-F1032F95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807CF7-1A37-51A2-4109-9A8DBF2774A9}"/>
              </a:ext>
            </a:extLst>
          </p:cNvPr>
          <p:cNvGrpSpPr/>
          <p:nvPr/>
        </p:nvGrpSpPr>
        <p:grpSpPr>
          <a:xfrm>
            <a:off x="5577818" y="4981762"/>
            <a:ext cx="245698" cy="270746"/>
            <a:chOff x="6291263" y="5054601"/>
            <a:chExt cx="327025" cy="360363"/>
          </a:xfrm>
          <a:solidFill>
            <a:srgbClr val="FED677"/>
          </a:solidFill>
        </p:grpSpPr>
        <p:sp>
          <p:nvSpPr>
            <p:cNvPr id="53" name="Freeform 179">
              <a:extLst>
                <a:ext uri="{FF2B5EF4-FFF2-40B4-BE49-F238E27FC236}">
                  <a16:creationId xmlns:a16="http://schemas.microsoft.com/office/drawing/2014/main" id="{261D85ED-5079-B457-CA21-349148EB8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80">
              <a:extLst>
                <a:ext uri="{FF2B5EF4-FFF2-40B4-BE49-F238E27FC236}">
                  <a16:creationId xmlns:a16="http://schemas.microsoft.com/office/drawing/2014/main" id="{B3EDDBEB-F5A6-524F-93A5-D85B9C35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81">
              <a:extLst>
                <a:ext uri="{FF2B5EF4-FFF2-40B4-BE49-F238E27FC236}">
                  <a16:creationId xmlns:a16="http://schemas.microsoft.com/office/drawing/2014/main" id="{57B0E909-8078-3351-E7A3-9A62F904B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82">
              <a:extLst>
                <a:ext uri="{FF2B5EF4-FFF2-40B4-BE49-F238E27FC236}">
                  <a16:creationId xmlns:a16="http://schemas.microsoft.com/office/drawing/2014/main" id="{0C1D3239-191F-75D6-94A1-6EE3D41F0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83">
              <a:extLst>
                <a:ext uri="{FF2B5EF4-FFF2-40B4-BE49-F238E27FC236}">
                  <a16:creationId xmlns:a16="http://schemas.microsoft.com/office/drawing/2014/main" id="{AA46BD3E-080B-4213-3854-0781C01D9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7119C0F-66FF-FAE3-F460-A815167B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434084" y="2182504"/>
            <a:ext cx="540656" cy="5406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F8A0DDA-B95C-AADB-9F25-E7068E83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75" y="3480963"/>
            <a:ext cx="573100" cy="5731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02414D0-0FE0-3E49-64B3-149C79EAD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77" y="4800735"/>
            <a:ext cx="670318" cy="6703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87D9E97-73BC-B8ED-0300-6515B967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154" y="1416470"/>
            <a:ext cx="694032" cy="6940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6A648D5-7060-959F-64D0-ACEAA441D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828" y="2812188"/>
            <a:ext cx="748115" cy="7481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51C7D9-10B8-87DD-9887-4FFDC615A1A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07397" y="4173939"/>
            <a:ext cx="657620" cy="6576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BA869CF-5611-F861-8328-B3CD7961447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6196526" y="5441530"/>
            <a:ext cx="726303" cy="7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3E5AF5-0F9F-ED94-B542-31C210943391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9" name="Freeform 223">
              <a:extLst>
                <a:ext uri="{FF2B5EF4-FFF2-40B4-BE49-F238E27FC236}">
                  <a16:creationId xmlns:a16="http://schemas.microsoft.com/office/drawing/2014/main" id="{BD8EA2F5-2F9E-235F-1F2F-BFA6182E08C7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6372D-8CB1-D201-534C-24FB79EF54A4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092E307-90B4-B8AF-E05A-7F0EE43A22BD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D74A8E98-0A4A-AF3B-FF7E-43DDC363A9D6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60E25BCA-8A4F-8225-9F9B-7F2633B6315D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AF5149-A847-284C-782C-74A2A3B959DD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5A2665-C836-D191-FDE0-A0CC72F4DFB0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51281C17-0F7D-9DE7-6DB1-F8282BC490F9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ircle: Hollow 17">
                <a:extLst>
                  <a:ext uri="{FF2B5EF4-FFF2-40B4-BE49-F238E27FC236}">
                    <a16:creationId xmlns:a16="http://schemas.microsoft.com/office/drawing/2014/main" id="{86425A86-3293-23F7-9EBE-162D8DCAF587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4E9DFBD8-869C-2033-0FD8-51BB8BB33BD6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Freeform 223">
              <a:extLst>
                <a:ext uri="{FF2B5EF4-FFF2-40B4-BE49-F238E27FC236}">
                  <a16:creationId xmlns:a16="http://schemas.microsoft.com/office/drawing/2014/main" id="{401A8755-6864-442E-494E-084869036D2F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A31C5F-DEE9-09B7-563B-167C49913511}"/>
              </a:ext>
            </a:extLst>
          </p:cNvPr>
          <p:cNvSpPr txBox="1"/>
          <p:nvPr/>
        </p:nvSpPr>
        <p:spPr>
          <a:xfrm>
            <a:off x="0" y="873876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Step 1. Create a </a:t>
            </a:r>
            <a:r>
              <a:rPr lang="en-US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Repository</a:t>
            </a:r>
            <a:endParaRPr lang="en-US" sz="2000" b="1" i="0" dirty="0">
              <a:solidFill>
                <a:srgbClr val="00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DA7AA-41CF-7EBA-1895-C58DCBC77AD6}"/>
              </a:ext>
            </a:extLst>
          </p:cNvPr>
          <p:cNvSpPr/>
          <p:nvPr/>
        </p:nvSpPr>
        <p:spPr>
          <a:xfrm>
            <a:off x="364957" y="1367609"/>
            <a:ext cx="5201278" cy="97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 repository is usually used to organize a single project. Repositories can contain folders and files, images, videos, spreadsheets, and data sets – anything your project needs. 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CF783-D8D3-E1F2-F74B-684DECFD386D}"/>
              </a:ext>
            </a:extLst>
          </p:cNvPr>
          <p:cNvSpPr txBox="1"/>
          <p:nvPr/>
        </p:nvSpPr>
        <p:spPr>
          <a:xfrm>
            <a:off x="0" y="2789215"/>
            <a:ext cx="3083719" cy="37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Helvetica Neue"/>
              </a:rPr>
              <a:t>To create a new repository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3B36-F1AA-9B54-1EC1-76102B920D05}"/>
              </a:ext>
            </a:extLst>
          </p:cNvPr>
          <p:cNvSpPr/>
          <p:nvPr/>
        </p:nvSpPr>
        <p:spPr>
          <a:xfrm>
            <a:off x="153527" y="3229453"/>
            <a:ext cx="5412708" cy="1929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upper right corner, next to your avatar or identicon, click  and then select New repository.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Name your repository “he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Write a short description.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elect Initialize this repository with a README.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C29FF-E0A2-AADA-1A02-3A7686D69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7" y="158666"/>
            <a:ext cx="5269907" cy="6540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E92C67-43E4-9939-3770-FBBBEA8A0AED}"/>
              </a:ext>
            </a:extLst>
          </p:cNvPr>
          <p:cNvSpPr txBox="1">
            <a:spLocks/>
          </p:cNvSpPr>
          <p:nvPr/>
        </p:nvSpPr>
        <p:spPr>
          <a:xfrm>
            <a:off x="136434" y="132772"/>
            <a:ext cx="109728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A04020102020204" pitchFamily="34" charset="0"/>
              </a:rPr>
              <a:t>GitHub Tasks</a:t>
            </a:r>
          </a:p>
        </p:txBody>
      </p:sp>
    </p:spTree>
    <p:extLst>
      <p:ext uri="{BB962C8B-B14F-4D97-AF65-F5344CB8AC3E}">
        <p14:creationId xmlns:p14="http://schemas.microsoft.com/office/powerpoint/2010/main" val="27804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AD3D6-CFAE-0C16-CB37-6EF58E15CE0F}"/>
              </a:ext>
            </a:extLst>
          </p:cNvPr>
          <p:cNvSpPr txBox="1"/>
          <p:nvPr/>
        </p:nvSpPr>
        <p:spPr>
          <a:xfrm>
            <a:off x="568207" y="54045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Step 2. Create a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D42B71-3F67-580E-F1A9-F59D4FA97036}"/>
              </a:ext>
            </a:extLst>
          </p:cNvPr>
          <p:cNvSpPr/>
          <p:nvPr/>
        </p:nvSpPr>
        <p:spPr>
          <a:xfrm>
            <a:off x="280737" y="781870"/>
            <a:ext cx="9475584" cy="1196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Branching is the way to work on different versions of a repository at one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By default our repository has one branch named “main”  which is considered to be the definitive branch.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We use branches to experiment and make edits before committing them to </a:t>
            </a:r>
            <a:r>
              <a:rPr lang="en-US" sz="1400" dirty="0">
                <a:solidFill>
                  <a:srgbClr val="44444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”main”.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When you create a branch off the main branch, you’re making a copy, or snapshot, of main  as it was at that point in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If someone else made changes to the</a:t>
            </a:r>
            <a:r>
              <a:rPr lang="en-US" sz="1400" dirty="0">
                <a:solidFill>
                  <a:srgbClr val="44444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main 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branch while you were working on your branch, you could pull in those updates.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7F2F7-AE87-0C32-4F76-0DF521BFD578}"/>
              </a:ext>
            </a:extLst>
          </p:cNvPr>
          <p:cNvSpPr txBox="1"/>
          <p:nvPr/>
        </p:nvSpPr>
        <p:spPr>
          <a:xfrm>
            <a:off x="0" y="2260588"/>
            <a:ext cx="1882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This diagram shows:</a:t>
            </a:r>
            <a:endParaRPr lang="en-IN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Picture 6" descr="a branch">
            <a:extLst>
              <a:ext uri="{FF2B5EF4-FFF2-40B4-BE49-F238E27FC236}">
                <a16:creationId xmlns:a16="http://schemas.microsoft.com/office/drawing/2014/main" id="{AB9A4285-A136-CFD4-B3D4-BBA461C0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4799"/>
            <a:ext cx="12192000" cy="2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8A0FC-C5ED-6978-0378-B79B94CE2332}"/>
              </a:ext>
            </a:extLst>
          </p:cNvPr>
          <p:cNvSpPr/>
          <p:nvPr/>
        </p:nvSpPr>
        <p:spPr>
          <a:xfrm>
            <a:off x="339605" y="2617753"/>
            <a:ext cx="8788065" cy="8727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main 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new branch called feature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(because we’re doing ‘feature work’ on this branch)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journey that</a:t>
            </a:r>
            <a:r>
              <a:rPr lang="en-IN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feature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takes before it’s merged into</a:t>
            </a:r>
            <a:r>
              <a:rPr lang="en-IN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main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5DD29-45DE-88D1-4DEA-DFA426DA6913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8" name="Freeform 223">
              <a:extLst>
                <a:ext uri="{FF2B5EF4-FFF2-40B4-BE49-F238E27FC236}">
                  <a16:creationId xmlns:a16="http://schemas.microsoft.com/office/drawing/2014/main" id="{6F0F9EDE-15B7-9B5B-9F6D-A1FC38D57F8F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413F7-8AE7-4198-D399-DB64174648F7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706B837F-F08E-996D-8863-969AECA3879A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ircle: Hollow 10">
                <a:extLst>
                  <a:ext uri="{FF2B5EF4-FFF2-40B4-BE49-F238E27FC236}">
                    <a16:creationId xmlns:a16="http://schemas.microsoft.com/office/drawing/2014/main" id="{52F0E16B-28C1-7042-CB07-DBF60CDF212D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4ABA9933-8F7D-C12C-2A9D-04227CDD9630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4B61E7-68A5-0AA3-9231-111B28A4D238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C2E0E0-D87D-AC81-2683-C95C489C2F96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AFB7056B-CAB7-CA45-C1FE-1B50E6081342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5CAEA410-DA31-D383-6C2E-B6A79AD5CE9A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ircle: Hollow 17">
                <a:extLst>
                  <a:ext uri="{FF2B5EF4-FFF2-40B4-BE49-F238E27FC236}">
                    <a16:creationId xmlns:a16="http://schemas.microsoft.com/office/drawing/2014/main" id="{0521B45D-928C-660A-DD8A-38FDF920E468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Freeform 223">
              <a:extLst>
                <a:ext uri="{FF2B5EF4-FFF2-40B4-BE49-F238E27FC236}">
                  <a16:creationId xmlns:a16="http://schemas.microsoft.com/office/drawing/2014/main" id="{0C7EC3AA-8604-E70C-BDA9-5F28A5F878FB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70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anch gif">
            <a:extLst>
              <a:ext uri="{FF2B5EF4-FFF2-40B4-BE49-F238E27FC236}">
                <a16:creationId xmlns:a16="http://schemas.microsoft.com/office/drawing/2014/main" id="{025B4701-2578-30BB-6843-0F62B25783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97" y="977533"/>
            <a:ext cx="5465741" cy="48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2825B-E2CC-47D5-9491-E0606C6278B1}"/>
              </a:ext>
            </a:extLst>
          </p:cNvPr>
          <p:cNvSpPr txBox="1"/>
          <p:nvPr/>
        </p:nvSpPr>
        <p:spPr>
          <a:xfrm>
            <a:off x="1362" y="660338"/>
            <a:ext cx="3280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To create a new branch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4364F-7502-2FCE-8909-B6385253C43A}"/>
              </a:ext>
            </a:extLst>
          </p:cNvPr>
          <p:cNvSpPr/>
          <p:nvPr/>
        </p:nvSpPr>
        <p:spPr>
          <a:xfrm>
            <a:off x="248651" y="1519751"/>
            <a:ext cx="6204429" cy="14801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Go to your new repository hello-world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 the drop down at the top of the file list that says branch: main.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Type a branch name,</a:t>
            </a:r>
            <a:r>
              <a:rPr lang="en-US" sz="1600" dirty="0">
                <a:solidFill>
                  <a:srgbClr val="44444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readme-edits, </a:t>
            </a:r>
            <a:r>
              <a:rPr lang="en-US" sz="16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into the new branch text box.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Select the blue Create branch box or hit “Enter” on your keyboard.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C4D0F-F4C3-0050-41ED-0F810FC21B69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6" name="Freeform 223">
              <a:extLst>
                <a:ext uri="{FF2B5EF4-FFF2-40B4-BE49-F238E27FC236}">
                  <a16:creationId xmlns:a16="http://schemas.microsoft.com/office/drawing/2014/main" id="{5AC5BCEF-2C5D-B20C-B27B-5B1B4AB8A945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A1285-EB51-BD13-B05D-128E25BF20C0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875069F4-3D83-A6C2-7897-68FE326B5820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ircle: Hollow 8">
                <a:extLst>
                  <a:ext uri="{FF2B5EF4-FFF2-40B4-BE49-F238E27FC236}">
                    <a16:creationId xmlns:a16="http://schemas.microsoft.com/office/drawing/2014/main" id="{0E698450-8849-157F-37D1-DC44661CD7C3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EF290C89-472E-197B-0913-426EC8A0E887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92C1B-90C6-69E1-ECE5-E5F9F2E79BE2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6E6B11-D1BF-3C66-30CC-6D8AD171F5AD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CE6D52A4-763B-1EC6-13F6-10928A3053CC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ircle: Hollow 14">
                <a:extLst>
                  <a:ext uri="{FF2B5EF4-FFF2-40B4-BE49-F238E27FC236}">
                    <a16:creationId xmlns:a16="http://schemas.microsoft.com/office/drawing/2014/main" id="{D19C92A3-3696-4C9C-7E73-6922684C5C03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15">
                <a:extLst>
                  <a:ext uri="{FF2B5EF4-FFF2-40B4-BE49-F238E27FC236}">
                    <a16:creationId xmlns:a16="http://schemas.microsoft.com/office/drawing/2014/main" id="{9FB5D895-0299-A936-CB78-154D7962B431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223">
              <a:extLst>
                <a:ext uri="{FF2B5EF4-FFF2-40B4-BE49-F238E27FC236}">
                  <a16:creationId xmlns:a16="http://schemas.microsoft.com/office/drawing/2014/main" id="{977FD491-36A3-A5BA-75A8-F2C42CA7F8CE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83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mit">
            <a:extLst>
              <a:ext uri="{FF2B5EF4-FFF2-40B4-BE49-F238E27FC236}">
                <a16:creationId xmlns:a16="http://schemas.microsoft.com/office/drawing/2014/main" id="{9644BD5F-6FB7-3625-CDE9-4912122F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40" y="935287"/>
            <a:ext cx="6599397" cy="51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9A3BD-6047-F007-8D64-61A4258011BA}"/>
              </a:ext>
            </a:extLst>
          </p:cNvPr>
          <p:cNvSpPr txBox="1"/>
          <p:nvPr/>
        </p:nvSpPr>
        <p:spPr>
          <a:xfrm>
            <a:off x="617622" y="232429"/>
            <a:ext cx="462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Step 3. Make and commit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E4A82-FD83-1B14-C4B1-F5E05AD5FB37}"/>
              </a:ext>
            </a:extLst>
          </p:cNvPr>
          <p:cNvSpPr/>
          <p:nvPr/>
        </p:nvSpPr>
        <p:spPr>
          <a:xfrm>
            <a:off x="91663" y="1082842"/>
            <a:ext cx="5298484" cy="19571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On GitHub, saved changes are called </a:t>
            </a:r>
            <a:r>
              <a:rPr lang="en-US" sz="140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commits</a:t>
            </a: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 Each commit has an associated </a:t>
            </a:r>
            <a:r>
              <a:rPr lang="en-US" sz="140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commit message</a:t>
            </a: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which is a description explaining why a particular change was made.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Commit messages capture the history of your changes, so other contributors can understand what you’ve done and why.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B4BFE-9FB3-180D-2BA2-713CAE916958}"/>
              </a:ext>
            </a:extLst>
          </p:cNvPr>
          <p:cNvSpPr txBox="1"/>
          <p:nvPr/>
        </p:nvSpPr>
        <p:spPr>
          <a:xfrm>
            <a:off x="91663" y="3224463"/>
            <a:ext cx="2691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1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Make and commit changes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5D66E-ECFF-C7A9-7204-81005801CA48}"/>
              </a:ext>
            </a:extLst>
          </p:cNvPr>
          <p:cNvSpPr/>
          <p:nvPr/>
        </p:nvSpPr>
        <p:spPr>
          <a:xfrm>
            <a:off x="91663" y="3668125"/>
            <a:ext cx="5590673" cy="15784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400" b="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400" dirty="0">
              <a:solidFill>
                <a:srgbClr val="444444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 the README.md file.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 the pencil icon in the upper right corner of the file view to edit.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editor, write a bit about yourself.</a:t>
            </a:r>
            <a:endParaRPr lang="en-US" sz="1400" dirty="0">
              <a:solidFill>
                <a:srgbClr val="444444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Write a commit message that describes your changes.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 </a:t>
            </a:r>
            <a:r>
              <a:rPr lang="en-IN" sz="1400" b="1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Commit changes</a:t>
            </a:r>
            <a:r>
              <a:rPr lang="en-IN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button.</a:t>
            </a: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B3C48-D0B7-1985-03DA-8FAC17B8FD9A}"/>
              </a:ext>
            </a:extLst>
          </p:cNvPr>
          <p:cNvSpPr/>
          <p:nvPr/>
        </p:nvSpPr>
        <p:spPr>
          <a:xfrm>
            <a:off x="152399" y="6135434"/>
            <a:ext cx="11253537" cy="3208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Note: </a:t>
            </a:r>
            <a:r>
              <a:rPr lang="en-US" sz="1400" i="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changes will be made to just the README file on your readme-edits branch, so now this branch contains content that’s different from main.</a:t>
            </a:r>
            <a:endParaRPr lang="en-IN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FD48DB-602C-FD80-C4DF-36780CF6968A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9" name="Freeform 223">
              <a:extLst>
                <a:ext uri="{FF2B5EF4-FFF2-40B4-BE49-F238E27FC236}">
                  <a16:creationId xmlns:a16="http://schemas.microsoft.com/office/drawing/2014/main" id="{913F8FEA-AE32-8889-379A-2D2D7FF78516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9320AA-7BE1-59A4-7AFE-4E27F0CD55A8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CFC5BF4-C383-EDA1-F325-8F48E4448F1C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F7A6BC65-7B6B-D050-4F76-A7186907EC3F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ED05D37A-7AC2-29BE-D497-0FB9F0F35833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A098D9-7871-D658-5A99-4C1E02E1F1DF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7E86F3-1E1D-1680-BD7F-F6840C2BBB08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D9236EFA-D5EE-6D54-8552-A33451561256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ircle: Hollow 17">
                <a:extLst>
                  <a:ext uri="{FF2B5EF4-FFF2-40B4-BE49-F238E27FC236}">
                    <a16:creationId xmlns:a16="http://schemas.microsoft.com/office/drawing/2014/main" id="{CC09B515-98DD-DDED-F1E9-D1FFDE093A17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BDC388A1-7E83-59FC-1427-4DB90CD410F3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Freeform 223">
              <a:extLst>
                <a:ext uri="{FF2B5EF4-FFF2-40B4-BE49-F238E27FC236}">
                  <a16:creationId xmlns:a16="http://schemas.microsoft.com/office/drawing/2014/main" id="{6CECEA9F-5162-7172-A185-06ADE9F5816B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778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A14BB-5ECD-97AC-EB27-9E100E6919FF}"/>
              </a:ext>
            </a:extLst>
          </p:cNvPr>
          <p:cNvSpPr txBox="1"/>
          <p:nvPr/>
        </p:nvSpPr>
        <p:spPr>
          <a:xfrm>
            <a:off x="521367" y="88049"/>
            <a:ext cx="3962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Step 4. Open a Pull Request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6A151-2812-F1B8-1A0F-8E7B446788E3}"/>
              </a:ext>
            </a:extLst>
          </p:cNvPr>
          <p:cNvSpPr/>
          <p:nvPr/>
        </p:nvSpPr>
        <p:spPr>
          <a:xfrm>
            <a:off x="224589" y="978568"/>
            <a:ext cx="11855116" cy="1283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Pull Requests are the heart of collaboration on GitHub. When you open a</a:t>
            </a:r>
            <a:r>
              <a:rPr lang="en-US" sz="1400" b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pull request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you’re proposing your changes and requesting that someone review and pull in your contribution and merge them into their branch.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Pull requests show </a:t>
            </a:r>
            <a:r>
              <a:rPr lang="en-US" sz="1400" b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diffs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or differences, of the content from both branches. The changes, additions, and subtractions are shown in green and red.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098B7-7D0C-157B-F816-17ABDE9BDD62}"/>
              </a:ext>
            </a:extLst>
          </p:cNvPr>
          <p:cNvSpPr txBox="1"/>
          <p:nvPr/>
        </p:nvSpPr>
        <p:spPr>
          <a:xfrm>
            <a:off x="152400" y="257457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Open a Pull Request for changes to the README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F6C096-F98C-776E-69C2-990E8FA0B544}"/>
              </a:ext>
            </a:extLst>
          </p:cNvPr>
          <p:cNvSpPr/>
          <p:nvPr/>
        </p:nvSpPr>
        <p:spPr>
          <a:xfrm>
            <a:off x="304799" y="3284622"/>
            <a:ext cx="3906254" cy="9745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 the  Pull Request tab, then from the Pull Request page, click the green New pull request button.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2" descr="pr-tab">
            <a:extLst>
              <a:ext uri="{FF2B5EF4-FFF2-40B4-BE49-F238E27FC236}">
                <a16:creationId xmlns:a16="http://schemas.microsoft.com/office/drawing/2014/main" id="{59BA1CE2-8AEA-5164-FECA-7ABC02587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41" y="3073370"/>
            <a:ext cx="7417707" cy="17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E3D7B9-76D9-C6B5-038A-88C4D2D5EEAA}"/>
              </a:ext>
            </a:extLst>
          </p:cNvPr>
          <p:cNvSpPr/>
          <p:nvPr/>
        </p:nvSpPr>
        <p:spPr>
          <a:xfrm>
            <a:off x="8117304" y="4956830"/>
            <a:ext cx="3753854" cy="9745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 Example Comparisons box, select the branch you made, readme-edits, t</a:t>
            </a:r>
            <a:r>
              <a:rPr lang="en-IN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o compare with main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Picture 4" descr="branch">
            <a:extLst>
              <a:ext uri="{FF2B5EF4-FFF2-40B4-BE49-F238E27FC236}">
                <a16:creationId xmlns:a16="http://schemas.microsoft.com/office/drawing/2014/main" id="{47E243F9-7D48-BC06-9792-B7FF1848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2" y="4781901"/>
            <a:ext cx="7483643" cy="14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52A86A-E66A-254C-8A40-5A8F610599EA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10" name="Freeform 223">
              <a:extLst>
                <a:ext uri="{FF2B5EF4-FFF2-40B4-BE49-F238E27FC236}">
                  <a16:creationId xmlns:a16="http://schemas.microsoft.com/office/drawing/2014/main" id="{36ED1DFF-15C4-DC20-8778-656155B0A186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5CF090-5F08-CD3E-E5A9-FB7ED0C8ACF7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FA18662E-AAA3-E2B0-7BD3-26CDDE284472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BAF3D0A7-2AD1-706B-369A-A53E3957201D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773AC432-4F9D-49B4-C33E-170C73C58751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4395CC-DDC6-B36E-6A32-88C66D3D55E2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594663-B5B6-8A68-EC05-A56A983E5067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BFF64FF6-2400-FB7D-4723-3E77392621DA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C77EC8AB-8F46-A764-EA1C-7391B9387CAA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19">
                <a:extLst>
                  <a:ext uri="{FF2B5EF4-FFF2-40B4-BE49-F238E27FC236}">
                    <a16:creationId xmlns:a16="http://schemas.microsoft.com/office/drawing/2014/main" id="{45AE732E-4B53-1E8B-C665-F59BBC831090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Freeform 223">
              <a:extLst>
                <a:ext uri="{FF2B5EF4-FFF2-40B4-BE49-F238E27FC236}">
                  <a16:creationId xmlns:a16="http://schemas.microsoft.com/office/drawing/2014/main" id="{2E69AFFE-43F8-4C80-AFFD-02FF1B6D37EA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14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ff">
            <a:extLst>
              <a:ext uri="{FF2B5EF4-FFF2-40B4-BE49-F238E27FC236}">
                <a16:creationId xmlns:a16="http://schemas.microsoft.com/office/drawing/2014/main" id="{36F04F91-3F36-07B5-1633-8618A224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81263"/>
            <a:ext cx="291481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72039A-48C8-4948-CB5B-D8FCEFDC9077}"/>
              </a:ext>
            </a:extLst>
          </p:cNvPr>
          <p:cNvSpPr/>
          <p:nvPr/>
        </p:nvSpPr>
        <p:spPr>
          <a:xfrm>
            <a:off x="248652" y="986589"/>
            <a:ext cx="7828548" cy="946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Look over your changes in the diffs on the Compare page, make sure they’re what you want to submit.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6" descr="create-pull">
            <a:extLst>
              <a:ext uri="{FF2B5EF4-FFF2-40B4-BE49-F238E27FC236}">
                <a16:creationId xmlns:a16="http://schemas.microsoft.com/office/drawing/2014/main" id="{33B54B81-47FE-EF3A-43FB-55E154C7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2" y="2650741"/>
            <a:ext cx="4043815" cy="207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9A88B-5926-32D9-45C8-229C695112BF}"/>
              </a:ext>
            </a:extLst>
          </p:cNvPr>
          <p:cNvSpPr/>
          <p:nvPr/>
        </p:nvSpPr>
        <p:spPr>
          <a:xfrm>
            <a:off x="4916904" y="3187759"/>
            <a:ext cx="7026443" cy="10026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When you’re satisfied that these are the changes you want to submit, click the big green Create Pull Request button.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8" descr="pr-form">
            <a:extLst>
              <a:ext uri="{FF2B5EF4-FFF2-40B4-BE49-F238E27FC236}">
                <a16:creationId xmlns:a16="http://schemas.microsoft.com/office/drawing/2014/main" id="{5F688371-A1C2-B931-7A3E-B9547CEC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35" y="4375380"/>
            <a:ext cx="3002882" cy="21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1B3886-C52A-EA7B-D59D-4796248FEE19}"/>
              </a:ext>
            </a:extLst>
          </p:cNvPr>
          <p:cNvSpPr/>
          <p:nvPr/>
        </p:nvSpPr>
        <p:spPr>
          <a:xfrm>
            <a:off x="0" y="5035609"/>
            <a:ext cx="6521116" cy="946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Give your pull request a title and write a brief description of your changes.</a:t>
            </a: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AA6557-8DBF-4741-8AD5-9D5BB90E90A4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9" name="Freeform 223">
              <a:extLst>
                <a:ext uri="{FF2B5EF4-FFF2-40B4-BE49-F238E27FC236}">
                  <a16:creationId xmlns:a16="http://schemas.microsoft.com/office/drawing/2014/main" id="{2EEFB8E8-CB30-266B-7D2F-C25BFC5F28A1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959A56-FE9F-98B5-6A0A-CD7CA92C26FB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D1C1523C-0E44-4740-BA13-EE391C5B6CE6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0E4D41AB-66D7-2A32-999B-FCFBAB23563C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3D6E9013-EE65-FEEF-8206-3F470FCB896F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BD7B18-1CF6-B7DE-F5B3-8C2AF0AC1A5B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64E124-7199-3EA7-A402-AAE4C0DD452B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2F78E446-1260-EC94-551F-24CD8E7D6653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ircle: Hollow 17">
                <a:extLst>
                  <a:ext uri="{FF2B5EF4-FFF2-40B4-BE49-F238E27FC236}">
                    <a16:creationId xmlns:a16="http://schemas.microsoft.com/office/drawing/2014/main" id="{07B4C168-A172-6173-732F-1A9183FB9783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84E444D9-AE93-0BDC-E46C-A7B6DA69EE22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Freeform 223">
              <a:extLst>
                <a:ext uri="{FF2B5EF4-FFF2-40B4-BE49-F238E27FC236}">
                  <a16:creationId xmlns:a16="http://schemas.microsoft.com/office/drawing/2014/main" id="{E96FF6AF-A3CC-FE1C-2FC3-3DB5DC2A1AA2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83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58798-C863-9427-34CB-710DFA91A5A6}"/>
              </a:ext>
            </a:extLst>
          </p:cNvPr>
          <p:cNvSpPr txBox="1"/>
          <p:nvPr/>
        </p:nvSpPr>
        <p:spPr>
          <a:xfrm>
            <a:off x="625643" y="176281"/>
            <a:ext cx="4644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Step 5. Merge your Pull Request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8CFF1-8456-AE64-3A0B-27C97B6E7C1D}"/>
              </a:ext>
            </a:extLst>
          </p:cNvPr>
          <p:cNvSpPr/>
          <p:nvPr/>
        </p:nvSpPr>
        <p:spPr>
          <a:xfrm>
            <a:off x="529389" y="1299661"/>
            <a:ext cx="10611853" cy="1307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>
              <a:solidFill>
                <a:srgbClr val="444444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>
              <a:solidFill>
                <a:srgbClr val="444444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 the green Merge pull request button to merge the changes into main.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Click Confirm merge.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44444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Go ahead and delete the branch, since its changes have been incorporated, with the Delete branch button in the purple box.</a:t>
            </a:r>
          </a:p>
          <a:p>
            <a:pPr>
              <a:lnSpc>
                <a:spcPct val="150000"/>
              </a:lnSpc>
            </a:pPr>
            <a:b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en-IN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400" i="0" dirty="0">
              <a:solidFill>
                <a:srgbClr val="44444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 descr="merge">
            <a:extLst>
              <a:ext uri="{FF2B5EF4-FFF2-40B4-BE49-F238E27FC236}">
                <a16:creationId xmlns:a16="http://schemas.microsoft.com/office/drawing/2014/main" id="{EA20A735-BE07-9B7C-04A3-C9DA5E296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2674"/>
            <a:ext cx="12192000" cy="189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delete">
            <a:extLst>
              <a:ext uri="{FF2B5EF4-FFF2-40B4-BE49-F238E27FC236}">
                <a16:creationId xmlns:a16="http://schemas.microsoft.com/office/drawing/2014/main" id="{E9628EFB-F18A-C261-10CD-2F37BA0B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7229"/>
            <a:ext cx="12192000" cy="17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A600808-64D9-5BA8-CC74-C5E4D632187D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7" name="Freeform 223">
              <a:extLst>
                <a:ext uri="{FF2B5EF4-FFF2-40B4-BE49-F238E27FC236}">
                  <a16:creationId xmlns:a16="http://schemas.microsoft.com/office/drawing/2014/main" id="{7EBBD568-0A7B-4CC8-9ED0-0BE2C4479531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8C16D4-66A1-E393-D504-2669305107CE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BD74A0BF-1C18-821E-07D9-84299C33761C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E26961D-0401-5DB3-984E-2FE68248EE66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10">
                <a:extLst>
                  <a:ext uri="{FF2B5EF4-FFF2-40B4-BE49-F238E27FC236}">
                    <a16:creationId xmlns:a16="http://schemas.microsoft.com/office/drawing/2014/main" id="{69DB3E8B-335C-362E-0D5B-465285C24A12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D0FDE-B413-D16E-6E23-C89613C7A2A5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096F55-DD8E-1656-8B91-FC8E9B3ABA02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AA6F6B50-0DB5-E241-72F7-0A81D7D8BE34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ircle: Hollow 15">
                <a:extLst>
                  <a:ext uri="{FF2B5EF4-FFF2-40B4-BE49-F238E27FC236}">
                    <a16:creationId xmlns:a16="http://schemas.microsoft.com/office/drawing/2014/main" id="{05473A9C-4718-ABDD-2BC1-2CBD400683E6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FFEB84DC-E24B-F909-616F-09E771879B0C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Freeform 223">
              <a:extLst>
                <a:ext uri="{FF2B5EF4-FFF2-40B4-BE49-F238E27FC236}">
                  <a16:creationId xmlns:a16="http://schemas.microsoft.com/office/drawing/2014/main" id="{E3DD0F3E-96D8-7458-DE1A-7EB1E5247057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987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89552-1C70-69D8-DF85-63274CE39CA9}"/>
              </a:ext>
            </a:extLst>
          </p:cNvPr>
          <p:cNvSpPr txBox="1">
            <a:spLocks/>
          </p:cNvSpPr>
          <p:nvPr/>
        </p:nvSpPr>
        <p:spPr>
          <a:xfrm>
            <a:off x="297505" y="23152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IN" sz="4000" dirty="0">
                <a:latin typeface="Arial Black" panose="020B0A04020102020204" pitchFamily="34" charset="0"/>
              </a:rPr>
              <a:t>Git Vs GitHub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CE195C-C952-6261-D2DA-B5DC75BB23F1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6" name="Freeform 223">
              <a:extLst>
                <a:ext uri="{FF2B5EF4-FFF2-40B4-BE49-F238E27FC236}">
                  <a16:creationId xmlns:a16="http://schemas.microsoft.com/office/drawing/2014/main" id="{B9CF1F1E-FF24-854A-4BC8-FF1F19E71F01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8B8A6A6-14B6-3E32-F7AE-8AF84C05F8DC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A5164B8F-EAEF-0574-D894-D94A048B1510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ircle: Hollow 8">
                <a:extLst>
                  <a:ext uri="{FF2B5EF4-FFF2-40B4-BE49-F238E27FC236}">
                    <a16:creationId xmlns:a16="http://schemas.microsoft.com/office/drawing/2014/main" id="{9A406B1D-5576-2403-15E5-0C662495A087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645B0F92-E458-E50B-74F3-B437D7087768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AD20E7-2EBF-11EA-9343-D5EE47AD7F04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D3B1C2-1907-0B77-08F0-63F61DEF4078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07A83C38-CAE2-A160-1936-B2CFB8276984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ircle: Hollow 14">
                <a:extLst>
                  <a:ext uri="{FF2B5EF4-FFF2-40B4-BE49-F238E27FC236}">
                    <a16:creationId xmlns:a16="http://schemas.microsoft.com/office/drawing/2014/main" id="{5F67DF0E-88A5-BBF9-224A-4FF34BE503EF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15">
                <a:extLst>
                  <a:ext uri="{FF2B5EF4-FFF2-40B4-BE49-F238E27FC236}">
                    <a16:creationId xmlns:a16="http://schemas.microsoft.com/office/drawing/2014/main" id="{E6DA72F3-B566-08C4-08CC-F85F4DEDC1CD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223">
              <a:extLst>
                <a:ext uri="{FF2B5EF4-FFF2-40B4-BE49-F238E27FC236}">
                  <a16:creationId xmlns:a16="http://schemas.microsoft.com/office/drawing/2014/main" id="{15A8F91D-2736-BA91-4F3A-E17BD4320735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612A106-C85C-4566-B94C-655F2B6E5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62137"/>
              </p:ext>
            </p:extLst>
          </p:nvPr>
        </p:nvGraphicFramePr>
        <p:xfrm>
          <a:off x="1611983" y="1155948"/>
          <a:ext cx="9275976" cy="515511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4386928">
                  <a:extLst>
                    <a:ext uri="{9D8B030D-6E8A-4147-A177-3AD203B41FA5}">
                      <a16:colId xmlns:a16="http://schemas.microsoft.com/office/drawing/2014/main" val="1021889481"/>
                    </a:ext>
                  </a:extLst>
                </a:gridCol>
                <a:gridCol w="4889048">
                  <a:extLst>
                    <a:ext uri="{9D8B030D-6E8A-4147-A177-3AD203B41FA5}">
                      <a16:colId xmlns:a16="http://schemas.microsoft.com/office/drawing/2014/main" val="2923923177"/>
                    </a:ext>
                  </a:extLst>
                </a:gridCol>
              </a:tblGrid>
              <a:tr h="456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Git</a:t>
                      </a:r>
                      <a:endParaRPr lang="en-US" sz="2400" b="1" i="0" kern="1200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GitHub</a:t>
                      </a:r>
                      <a:endParaRPr lang="en-US" sz="2400" b="1" i="0" kern="1200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8431041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Git is software.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is a service.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4329689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Linux maintains Git. 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Microsoft maintains GitHub. 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0392130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is a command-line tool.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is a graphical user interface.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6106099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You can install it locally on the system. 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is hosted on the web. It is exclusively cloud-based.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5357050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is a VCS to manage source code history. 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is a hosting service for Git repositories.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6798607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focuses on code sharing and version control.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focuses on centralized source code hosting.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70748036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lacks a user management feature.  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has a built-in user management feature.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014294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Git was launched in 2005. 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GitHub was released in 2008.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9479807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Git has minimum external tool configuration.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has an active marketplace for tool integration.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3168359"/>
                  </a:ext>
                </a:extLst>
              </a:tr>
              <a:tr h="428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 is open-source licensed.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 has a free-tier and pay-for-use tier.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8757660"/>
                  </a:ext>
                </a:extLst>
              </a:tr>
              <a:tr h="414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>
                          <a:solidFill>
                            <a:srgbClr val="444444"/>
                          </a:solidFill>
                          <a:effectLst/>
                        </a:rPr>
                        <a:t>Its desktop interface is named Git Gui.</a:t>
                      </a:r>
                      <a:endParaRPr lang="en-US" sz="1400" b="0" i="0" kern="120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kern="1200" dirty="0">
                          <a:solidFill>
                            <a:srgbClr val="444444"/>
                          </a:solidFill>
                          <a:effectLst/>
                        </a:rPr>
                        <a:t>Its desktop interface is named GitHub Desktop.</a:t>
                      </a:r>
                      <a:endParaRPr lang="en-US" sz="1400" b="0" i="0" kern="1200" dirty="0">
                        <a:solidFill>
                          <a:srgbClr val="444444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72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53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28BC877F-5A1D-4687-8FC7-632917BD1CCB}"/>
              </a:ext>
            </a:extLst>
          </p:cNvPr>
          <p:cNvSpPr/>
          <p:nvPr/>
        </p:nvSpPr>
        <p:spPr>
          <a:xfrm rot="16200000">
            <a:off x="5728562" y="-583337"/>
            <a:ext cx="4958534" cy="796834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B196E-35E7-4723-B812-9B55D62B25A6}"/>
              </a:ext>
            </a:extLst>
          </p:cNvPr>
          <p:cNvSpPr txBox="1"/>
          <p:nvPr/>
        </p:nvSpPr>
        <p:spPr>
          <a:xfrm>
            <a:off x="7020718" y="2086819"/>
            <a:ext cx="46204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r"/>
            <a:r>
              <a:rPr lang="en-US" sz="8800" b="1" dirty="0">
                <a:solidFill>
                  <a:srgbClr val="BC2CF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8A06E4-3806-42EE-9AD9-42E6A74229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8988" y="1449615"/>
            <a:ext cx="3908425" cy="4789488"/>
            <a:chOff x="1297" y="1032"/>
            <a:chExt cx="2462" cy="30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DE28B7-4804-40A3-8F8F-E28CB64B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512"/>
              <a:ext cx="364" cy="890"/>
            </a:xfrm>
            <a:custGeom>
              <a:avLst/>
              <a:gdLst>
                <a:gd name="T0" fmla="*/ 53 w 87"/>
                <a:gd name="T1" fmla="*/ 0 h 213"/>
                <a:gd name="T2" fmla="*/ 4 w 87"/>
                <a:gd name="T3" fmla="*/ 105 h 213"/>
                <a:gd name="T4" fmla="*/ 27 w 87"/>
                <a:gd name="T5" fmla="*/ 213 h 213"/>
                <a:gd name="T6" fmla="*/ 47 w 87"/>
                <a:gd name="T7" fmla="*/ 207 h 213"/>
                <a:gd name="T8" fmla="*/ 38 w 87"/>
                <a:gd name="T9" fmla="*/ 118 h 213"/>
                <a:gd name="T10" fmla="*/ 77 w 87"/>
                <a:gd name="T11" fmla="*/ 64 h 213"/>
                <a:gd name="T12" fmla="*/ 53 w 87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13">
                  <a:moveTo>
                    <a:pt x="53" y="0"/>
                  </a:moveTo>
                  <a:cubicBezTo>
                    <a:pt x="53" y="0"/>
                    <a:pt x="8" y="92"/>
                    <a:pt x="4" y="105"/>
                  </a:cubicBezTo>
                  <a:cubicBezTo>
                    <a:pt x="0" y="118"/>
                    <a:pt x="27" y="213"/>
                    <a:pt x="27" y="213"/>
                  </a:cubicBezTo>
                  <a:cubicBezTo>
                    <a:pt x="27" y="213"/>
                    <a:pt x="43" y="212"/>
                    <a:pt x="47" y="207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66" y="100"/>
                    <a:pt x="77" y="64"/>
                  </a:cubicBezTo>
                  <a:cubicBezTo>
                    <a:pt x="87" y="29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5DE3C3-4DBB-49B6-88CD-AED8F3B9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173"/>
              <a:ext cx="515" cy="346"/>
            </a:xfrm>
            <a:custGeom>
              <a:avLst/>
              <a:gdLst>
                <a:gd name="T0" fmla="*/ 17 w 123"/>
                <a:gd name="T1" fmla="*/ 0 h 83"/>
                <a:gd name="T2" fmla="*/ 115 w 123"/>
                <a:gd name="T3" fmla="*/ 1 h 83"/>
                <a:gd name="T4" fmla="*/ 123 w 123"/>
                <a:gd name="T5" fmla="*/ 7 h 83"/>
                <a:gd name="T6" fmla="*/ 116 w 123"/>
                <a:gd name="T7" fmla="*/ 77 h 83"/>
                <a:gd name="T8" fmla="*/ 108 w 123"/>
                <a:gd name="T9" fmla="*/ 83 h 83"/>
                <a:gd name="T10" fmla="*/ 10 w 123"/>
                <a:gd name="T11" fmla="*/ 81 h 83"/>
                <a:gd name="T12" fmla="*/ 0 w 123"/>
                <a:gd name="T13" fmla="*/ 75 h 83"/>
                <a:gd name="T14" fmla="*/ 7 w 123"/>
                <a:gd name="T15" fmla="*/ 5 h 83"/>
                <a:gd name="T16" fmla="*/ 17 w 123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83">
                  <a:moveTo>
                    <a:pt x="17" y="0"/>
                  </a:moveTo>
                  <a:cubicBezTo>
                    <a:pt x="115" y="1"/>
                    <a:pt x="115" y="1"/>
                    <a:pt x="115" y="1"/>
                  </a:cubicBezTo>
                  <a:cubicBezTo>
                    <a:pt x="120" y="2"/>
                    <a:pt x="123" y="4"/>
                    <a:pt x="123" y="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81"/>
                    <a:pt x="112" y="83"/>
                    <a:pt x="108" y="8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2" y="80"/>
                    <a:pt x="0" y="78"/>
                    <a:pt x="0" y="7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"/>
                    <a:pt x="9" y="0"/>
                    <a:pt x="17" y="0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B6F568C-F154-4BCE-B42C-70CF17C11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2168"/>
              <a:ext cx="511" cy="351"/>
            </a:xfrm>
            <a:custGeom>
              <a:avLst/>
              <a:gdLst>
                <a:gd name="T0" fmla="*/ 16 w 122"/>
                <a:gd name="T1" fmla="*/ 1 h 84"/>
                <a:gd name="T2" fmla="*/ 114 w 122"/>
                <a:gd name="T3" fmla="*/ 2 h 84"/>
                <a:gd name="T4" fmla="*/ 122 w 122"/>
                <a:gd name="T5" fmla="*/ 8 h 84"/>
                <a:gd name="T6" fmla="*/ 115 w 122"/>
                <a:gd name="T7" fmla="*/ 79 h 84"/>
                <a:gd name="T8" fmla="*/ 106 w 122"/>
                <a:gd name="T9" fmla="*/ 84 h 84"/>
                <a:gd name="T10" fmla="*/ 8 w 122"/>
                <a:gd name="T11" fmla="*/ 83 h 84"/>
                <a:gd name="T12" fmla="*/ 0 w 122"/>
                <a:gd name="T13" fmla="*/ 76 h 84"/>
                <a:gd name="T14" fmla="*/ 7 w 122"/>
                <a:gd name="T15" fmla="*/ 6 h 84"/>
                <a:gd name="T16" fmla="*/ 16 w 122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84">
                  <a:moveTo>
                    <a:pt x="16" y="1"/>
                  </a:moveTo>
                  <a:cubicBezTo>
                    <a:pt x="114" y="2"/>
                    <a:pt x="114" y="2"/>
                    <a:pt x="114" y="2"/>
                  </a:cubicBezTo>
                  <a:cubicBezTo>
                    <a:pt x="119" y="2"/>
                    <a:pt x="122" y="5"/>
                    <a:pt x="122" y="8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4" y="82"/>
                    <a:pt x="111" y="84"/>
                    <a:pt x="106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2"/>
                    <a:pt x="0" y="80"/>
                    <a:pt x="0" y="7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3"/>
                    <a:pt x="11" y="0"/>
                    <a:pt x="1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808C192-8177-4FCD-8C7E-8292BA12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2022"/>
              <a:ext cx="184" cy="113"/>
            </a:xfrm>
            <a:custGeom>
              <a:avLst/>
              <a:gdLst>
                <a:gd name="T0" fmla="*/ 5 w 44"/>
                <a:gd name="T1" fmla="*/ 0 h 27"/>
                <a:gd name="T2" fmla="*/ 22 w 44"/>
                <a:gd name="T3" fmla="*/ 3 h 27"/>
                <a:gd name="T4" fmla="*/ 37 w 44"/>
                <a:gd name="T5" fmla="*/ 10 h 27"/>
                <a:gd name="T6" fmla="*/ 44 w 44"/>
                <a:gd name="T7" fmla="*/ 21 h 27"/>
                <a:gd name="T8" fmla="*/ 39 w 44"/>
                <a:gd name="T9" fmla="*/ 22 h 27"/>
                <a:gd name="T10" fmla="*/ 31 w 44"/>
                <a:gd name="T11" fmla="*/ 23 h 27"/>
                <a:gd name="T12" fmla="*/ 18 w 44"/>
                <a:gd name="T13" fmla="*/ 25 h 27"/>
                <a:gd name="T14" fmla="*/ 9 w 44"/>
                <a:gd name="T15" fmla="*/ 19 h 27"/>
                <a:gd name="T16" fmla="*/ 0 w 44"/>
                <a:gd name="T17" fmla="*/ 12 h 27"/>
                <a:gd name="T18" fmla="*/ 5 w 44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7">
                  <a:moveTo>
                    <a:pt x="5" y="0"/>
                  </a:moveTo>
                  <a:cubicBezTo>
                    <a:pt x="5" y="0"/>
                    <a:pt x="19" y="2"/>
                    <a:pt x="22" y="3"/>
                  </a:cubicBezTo>
                  <a:cubicBezTo>
                    <a:pt x="25" y="3"/>
                    <a:pt x="35" y="8"/>
                    <a:pt x="37" y="10"/>
                  </a:cubicBezTo>
                  <a:cubicBezTo>
                    <a:pt x="39" y="11"/>
                    <a:pt x="44" y="21"/>
                    <a:pt x="44" y="21"/>
                  </a:cubicBezTo>
                  <a:cubicBezTo>
                    <a:pt x="43" y="22"/>
                    <a:pt x="40" y="23"/>
                    <a:pt x="39" y="22"/>
                  </a:cubicBezTo>
                  <a:cubicBezTo>
                    <a:pt x="38" y="22"/>
                    <a:pt x="36" y="22"/>
                    <a:pt x="31" y="23"/>
                  </a:cubicBezTo>
                  <a:cubicBezTo>
                    <a:pt x="26" y="25"/>
                    <a:pt x="22" y="27"/>
                    <a:pt x="18" y="25"/>
                  </a:cubicBezTo>
                  <a:cubicBezTo>
                    <a:pt x="13" y="23"/>
                    <a:pt x="12" y="22"/>
                    <a:pt x="9" y="19"/>
                  </a:cubicBezTo>
                  <a:cubicBezTo>
                    <a:pt x="6" y="15"/>
                    <a:pt x="0" y="13"/>
                    <a:pt x="0" y="1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51DA5DF-9796-4463-A3B3-BDF71BE39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2014"/>
              <a:ext cx="63" cy="3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7 h 9"/>
                <a:gd name="T4" fmla="*/ 5 w 15"/>
                <a:gd name="T5" fmla="*/ 9 h 9"/>
                <a:gd name="T6" fmla="*/ 9 w 15"/>
                <a:gd name="T7" fmla="*/ 7 h 9"/>
                <a:gd name="T8" fmla="*/ 15 w 15"/>
                <a:gd name="T9" fmla="*/ 7 h 9"/>
                <a:gd name="T10" fmla="*/ 2 w 1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2"/>
                    <a:pt x="0" y="7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2E7299D-3F96-43CA-B1FE-95DF410B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2035"/>
              <a:ext cx="172" cy="104"/>
            </a:xfrm>
            <a:custGeom>
              <a:avLst/>
              <a:gdLst>
                <a:gd name="T0" fmla="*/ 36 w 41"/>
                <a:gd name="T1" fmla="*/ 1 h 25"/>
                <a:gd name="T2" fmla="*/ 25 w 41"/>
                <a:gd name="T3" fmla="*/ 2 h 25"/>
                <a:gd name="T4" fmla="*/ 16 w 41"/>
                <a:gd name="T5" fmla="*/ 0 h 25"/>
                <a:gd name="T6" fmla="*/ 13 w 41"/>
                <a:gd name="T7" fmla="*/ 2 h 25"/>
                <a:gd name="T8" fmla="*/ 0 w 41"/>
                <a:gd name="T9" fmla="*/ 17 h 25"/>
                <a:gd name="T10" fmla="*/ 15 w 41"/>
                <a:gd name="T11" fmla="*/ 25 h 25"/>
                <a:gd name="T12" fmla="*/ 23 w 41"/>
                <a:gd name="T13" fmla="*/ 25 h 25"/>
                <a:gd name="T14" fmla="*/ 30 w 41"/>
                <a:gd name="T15" fmla="*/ 18 h 25"/>
                <a:gd name="T16" fmla="*/ 41 w 41"/>
                <a:gd name="T17" fmla="*/ 15 h 25"/>
                <a:gd name="T18" fmla="*/ 36 w 41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36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8" y="19"/>
                    <a:pt x="30" y="18"/>
                  </a:cubicBezTo>
                  <a:cubicBezTo>
                    <a:pt x="33" y="17"/>
                    <a:pt x="41" y="15"/>
                    <a:pt x="41" y="1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93275A2-12AE-401D-B14F-A8E18CE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" y="1550"/>
              <a:ext cx="541" cy="572"/>
            </a:xfrm>
            <a:custGeom>
              <a:avLst/>
              <a:gdLst>
                <a:gd name="T0" fmla="*/ 0 w 129"/>
                <a:gd name="T1" fmla="*/ 118 h 137"/>
                <a:gd name="T2" fmla="*/ 8 w 129"/>
                <a:gd name="T3" fmla="*/ 137 h 137"/>
                <a:gd name="T4" fmla="*/ 75 w 129"/>
                <a:gd name="T5" fmla="*/ 114 h 137"/>
                <a:gd name="T6" fmla="*/ 129 w 129"/>
                <a:gd name="T7" fmla="*/ 46 h 137"/>
                <a:gd name="T8" fmla="*/ 114 w 129"/>
                <a:gd name="T9" fmla="*/ 7 h 137"/>
                <a:gd name="T10" fmla="*/ 94 w 129"/>
                <a:gd name="T11" fmla="*/ 0 h 137"/>
                <a:gd name="T12" fmla="*/ 50 w 129"/>
                <a:gd name="T13" fmla="*/ 83 h 137"/>
                <a:gd name="T14" fmla="*/ 0 w 129"/>
                <a:gd name="T15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7">
                  <a:moveTo>
                    <a:pt x="0" y="118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71" y="116"/>
                    <a:pt x="75" y="114"/>
                  </a:cubicBezTo>
                  <a:cubicBezTo>
                    <a:pt x="78" y="111"/>
                    <a:pt x="129" y="46"/>
                    <a:pt x="129" y="46"/>
                  </a:cubicBezTo>
                  <a:cubicBezTo>
                    <a:pt x="129" y="46"/>
                    <a:pt x="125" y="14"/>
                    <a:pt x="114" y="7"/>
                  </a:cubicBezTo>
                  <a:cubicBezTo>
                    <a:pt x="103" y="0"/>
                    <a:pt x="94" y="0"/>
                    <a:pt x="94" y="0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0" y="118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A5AD049-A218-4AD9-BD57-CE30AC691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3965"/>
              <a:ext cx="160" cy="84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20 h 20"/>
                <a:gd name="T4" fmla="*/ 0 w 38"/>
                <a:gd name="T5" fmla="*/ 20 h 20"/>
                <a:gd name="T6" fmla="*/ 19 w 38"/>
                <a:gd name="T7" fmla="*/ 9 h 20"/>
                <a:gd name="T8" fmla="*/ 22 w 38"/>
                <a:gd name="T9" fmla="*/ 0 h 20"/>
                <a:gd name="T10" fmla="*/ 38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12"/>
                    <a:pt x="19" y="9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74EDC20-723B-421B-A3D3-307562F0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3965"/>
              <a:ext cx="164" cy="84"/>
            </a:xfrm>
            <a:custGeom>
              <a:avLst/>
              <a:gdLst>
                <a:gd name="T0" fmla="*/ 39 w 39"/>
                <a:gd name="T1" fmla="*/ 0 h 20"/>
                <a:gd name="T2" fmla="*/ 39 w 39"/>
                <a:gd name="T3" fmla="*/ 20 h 20"/>
                <a:gd name="T4" fmla="*/ 0 w 39"/>
                <a:gd name="T5" fmla="*/ 20 h 20"/>
                <a:gd name="T6" fmla="*/ 20 w 39"/>
                <a:gd name="T7" fmla="*/ 9 h 20"/>
                <a:gd name="T8" fmla="*/ 23 w 39"/>
                <a:gd name="T9" fmla="*/ 0 h 20"/>
                <a:gd name="T10" fmla="*/ 39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" y="12"/>
                    <a:pt x="20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CD7BA45E-E18A-4927-8392-741E96B25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2" y="1257"/>
              <a:ext cx="393" cy="485"/>
            </a:xfrm>
            <a:custGeom>
              <a:avLst/>
              <a:gdLst>
                <a:gd name="T0" fmla="*/ 71 w 94"/>
                <a:gd name="T1" fmla="*/ 25 h 116"/>
                <a:gd name="T2" fmla="*/ 75 w 94"/>
                <a:gd name="T3" fmla="*/ 46 h 116"/>
                <a:gd name="T4" fmla="*/ 94 w 94"/>
                <a:gd name="T5" fmla="*/ 57 h 116"/>
                <a:gd name="T6" fmla="*/ 21 w 94"/>
                <a:gd name="T7" fmla="*/ 116 h 116"/>
                <a:gd name="T8" fmla="*/ 30 w 94"/>
                <a:gd name="T9" fmla="*/ 60 h 116"/>
                <a:gd name="T10" fmla="*/ 40 w 94"/>
                <a:gd name="T11" fmla="*/ 49 h 116"/>
                <a:gd name="T12" fmla="*/ 43 w 94"/>
                <a:gd name="T13" fmla="*/ 31 h 116"/>
                <a:gd name="T14" fmla="*/ 67 w 94"/>
                <a:gd name="T15" fmla="*/ 0 h 116"/>
                <a:gd name="T16" fmla="*/ 71 w 94"/>
                <a:gd name="T17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16">
                  <a:moveTo>
                    <a:pt x="71" y="25"/>
                  </a:moveTo>
                  <a:cubicBezTo>
                    <a:pt x="71" y="36"/>
                    <a:pt x="73" y="41"/>
                    <a:pt x="75" y="46"/>
                  </a:cubicBezTo>
                  <a:cubicBezTo>
                    <a:pt x="77" y="51"/>
                    <a:pt x="94" y="57"/>
                    <a:pt x="94" y="57"/>
                  </a:cubicBezTo>
                  <a:cubicBezTo>
                    <a:pt x="94" y="57"/>
                    <a:pt x="41" y="116"/>
                    <a:pt x="21" y="116"/>
                  </a:cubicBezTo>
                  <a:cubicBezTo>
                    <a:pt x="0" y="115"/>
                    <a:pt x="30" y="60"/>
                    <a:pt x="30" y="60"/>
                  </a:cubicBezTo>
                  <a:cubicBezTo>
                    <a:pt x="30" y="60"/>
                    <a:pt x="38" y="55"/>
                    <a:pt x="40" y="49"/>
                  </a:cubicBezTo>
                  <a:cubicBezTo>
                    <a:pt x="42" y="44"/>
                    <a:pt x="43" y="31"/>
                    <a:pt x="43" y="31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71" y="2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147CE05-BAB5-4356-A2E5-8D1A02AE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120"/>
              <a:ext cx="256" cy="326"/>
            </a:xfrm>
            <a:custGeom>
              <a:avLst/>
              <a:gdLst>
                <a:gd name="T0" fmla="*/ 12 w 61"/>
                <a:gd name="T1" fmla="*/ 0 h 78"/>
                <a:gd name="T2" fmla="*/ 2 w 61"/>
                <a:gd name="T3" fmla="*/ 10 h 78"/>
                <a:gd name="T4" fmla="*/ 1 w 61"/>
                <a:gd name="T5" fmla="*/ 30 h 78"/>
                <a:gd name="T6" fmla="*/ 3 w 61"/>
                <a:gd name="T7" fmla="*/ 58 h 78"/>
                <a:gd name="T8" fmla="*/ 6 w 61"/>
                <a:gd name="T9" fmla="*/ 76 h 78"/>
                <a:gd name="T10" fmla="*/ 28 w 61"/>
                <a:gd name="T11" fmla="*/ 76 h 78"/>
                <a:gd name="T12" fmla="*/ 48 w 61"/>
                <a:gd name="T13" fmla="*/ 42 h 78"/>
                <a:gd name="T14" fmla="*/ 60 w 61"/>
                <a:gd name="T15" fmla="*/ 32 h 78"/>
                <a:gd name="T16" fmla="*/ 48 w 61"/>
                <a:gd name="T17" fmla="*/ 11 h 78"/>
                <a:gd name="T18" fmla="*/ 19 w 61"/>
                <a:gd name="T19" fmla="*/ 3 h 78"/>
                <a:gd name="T20" fmla="*/ 12 w 6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78">
                  <a:moveTo>
                    <a:pt x="12" y="0"/>
                  </a:moveTo>
                  <a:cubicBezTo>
                    <a:pt x="8" y="2"/>
                    <a:pt x="2" y="7"/>
                    <a:pt x="2" y="10"/>
                  </a:cubicBezTo>
                  <a:cubicBezTo>
                    <a:pt x="2" y="14"/>
                    <a:pt x="0" y="24"/>
                    <a:pt x="1" y="30"/>
                  </a:cubicBezTo>
                  <a:cubicBezTo>
                    <a:pt x="1" y="36"/>
                    <a:pt x="2" y="51"/>
                    <a:pt x="3" y="58"/>
                  </a:cubicBezTo>
                  <a:cubicBezTo>
                    <a:pt x="4" y="65"/>
                    <a:pt x="4" y="75"/>
                    <a:pt x="6" y="76"/>
                  </a:cubicBezTo>
                  <a:cubicBezTo>
                    <a:pt x="8" y="77"/>
                    <a:pt x="24" y="78"/>
                    <a:pt x="28" y="76"/>
                  </a:cubicBezTo>
                  <a:cubicBezTo>
                    <a:pt x="31" y="74"/>
                    <a:pt x="49" y="57"/>
                    <a:pt x="48" y="42"/>
                  </a:cubicBezTo>
                  <a:cubicBezTo>
                    <a:pt x="48" y="42"/>
                    <a:pt x="54" y="45"/>
                    <a:pt x="60" y="32"/>
                  </a:cubicBezTo>
                  <a:cubicBezTo>
                    <a:pt x="61" y="28"/>
                    <a:pt x="49" y="15"/>
                    <a:pt x="48" y="11"/>
                  </a:cubicBezTo>
                  <a:cubicBezTo>
                    <a:pt x="44" y="1"/>
                    <a:pt x="24" y="4"/>
                    <a:pt x="19" y="3"/>
                  </a:cubicBezTo>
                  <a:cubicBezTo>
                    <a:pt x="13" y="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E6B34EE-2368-415D-BE77-89C42E733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1032"/>
              <a:ext cx="323" cy="330"/>
            </a:xfrm>
            <a:custGeom>
              <a:avLst/>
              <a:gdLst>
                <a:gd name="T0" fmla="*/ 7 w 77"/>
                <a:gd name="T1" fmla="*/ 31 h 79"/>
                <a:gd name="T2" fmla="*/ 13 w 77"/>
                <a:gd name="T3" fmla="*/ 29 h 79"/>
                <a:gd name="T4" fmla="*/ 32 w 77"/>
                <a:gd name="T5" fmla="*/ 31 h 79"/>
                <a:gd name="T6" fmla="*/ 44 w 77"/>
                <a:gd name="T7" fmla="*/ 28 h 79"/>
                <a:gd name="T8" fmla="*/ 46 w 77"/>
                <a:gd name="T9" fmla="*/ 40 h 79"/>
                <a:gd name="T10" fmla="*/ 52 w 77"/>
                <a:gd name="T11" fmla="*/ 48 h 79"/>
                <a:gd name="T12" fmla="*/ 52 w 77"/>
                <a:gd name="T13" fmla="*/ 54 h 79"/>
                <a:gd name="T14" fmla="*/ 59 w 77"/>
                <a:gd name="T15" fmla="*/ 50 h 79"/>
                <a:gd name="T16" fmla="*/ 59 w 77"/>
                <a:gd name="T17" fmla="*/ 59 h 79"/>
                <a:gd name="T18" fmla="*/ 53 w 77"/>
                <a:gd name="T19" fmla="*/ 63 h 79"/>
                <a:gd name="T20" fmla="*/ 54 w 77"/>
                <a:gd name="T21" fmla="*/ 71 h 79"/>
                <a:gd name="T22" fmla="*/ 56 w 77"/>
                <a:gd name="T23" fmla="*/ 79 h 79"/>
                <a:gd name="T24" fmla="*/ 68 w 77"/>
                <a:gd name="T25" fmla="*/ 53 h 79"/>
                <a:gd name="T26" fmla="*/ 66 w 77"/>
                <a:gd name="T27" fmla="*/ 23 h 79"/>
                <a:gd name="T28" fmla="*/ 50 w 77"/>
                <a:gd name="T29" fmla="*/ 6 h 79"/>
                <a:gd name="T30" fmla="*/ 14 w 77"/>
                <a:gd name="T31" fmla="*/ 5 h 79"/>
                <a:gd name="T32" fmla="*/ 6 w 77"/>
                <a:gd name="T33" fmla="*/ 0 h 79"/>
                <a:gd name="T34" fmla="*/ 3 w 77"/>
                <a:gd name="T35" fmla="*/ 19 h 79"/>
                <a:gd name="T36" fmla="*/ 7 w 77"/>
                <a:gd name="T3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79">
                  <a:moveTo>
                    <a:pt x="7" y="31"/>
                  </a:moveTo>
                  <a:cubicBezTo>
                    <a:pt x="7" y="31"/>
                    <a:pt x="9" y="27"/>
                    <a:pt x="13" y="29"/>
                  </a:cubicBezTo>
                  <a:cubicBezTo>
                    <a:pt x="17" y="31"/>
                    <a:pt x="25" y="32"/>
                    <a:pt x="32" y="31"/>
                  </a:cubicBezTo>
                  <a:cubicBezTo>
                    <a:pt x="38" y="31"/>
                    <a:pt x="44" y="28"/>
                    <a:pt x="44" y="28"/>
                  </a:cubicBezTo>
                  <a:cubicBezTo>
                    <a:pt x="44" y="28"/>
                    <a:pt x="44" y="37"/>
                    <a:pt x="46" y="40"/>
                  </a:cubicBezTo>
                  <a:cubicBezTo>
                    <a:pt x="48" y="42"/>
                    <a:pt x="52" y="45"/>
                    <a:pt x="52" y="48"/>
                  </a:cubicBezTo>
                  <a:cubicBezTo>
                    <a:pt x="52" y="51"/>
                    <a:pt x="52" y="54"/>
                    <a:pt x="52" y="54"/>
                  </a:cubicBezTo>
                  <a:cubicBezTo>
                    <a:pt x="52" y="54"/>
                    <a:pt x="56" y="49"/>
                    <a:pt x="59" y="50"/>
                  </a:cubicBezTo>
                  <a:cubicBezTo>
                    <a:pt x="62" y="51"/>
                    <a:pt x="62" y="57"/>
                    <a:pt x="59" y="59"/>
                  </a:cubicBezTo>
                  <a:cubicBezTo>
                    <a:pt x="56" y="62"/>
                    <a:pt x="53" y="63"/>
                    <a:pt x="53" y="63"/>
                  </a:cubicBezTo>
                  <a:cubicBezTo>
                    <a:pt x="53" y="63"/>
                    <a:pt x="53" y="67"/>
                    <a:pt x="54" y="71"/>
                  </a:cubicBezTo>
                  <a:cubicBezTo>
                    <a:pt x="54" y="74"/>
                    <a:pt x="56" y="79"/>
                    <a:pt x="56" y="79"/>
                  </a:cubicBezTo>
                  <a:cubicBezTo>
                    <a:pt x="56" y="79"/>
                    <a:pt x="63" y="61"/>
                    <a:pt x="68" y="53"/>
                  </a:cubicBezTo>
                  <a:cubicBezTo>
                    <a:pt x="74" y="45"/>
                    <a:pt x="77" y="29"/>
                    <a:pt x="66" y="23"/>
                  </a:cubicBezTo>
                  <a:cubicBezTo>
                    <a:pt x="66" y="23"/>
                    <a:pt x="66" y="8"/>
                    <a:pt x="50" y="6"/>
                  </a:cubicBezTo>
                  <a:cubicBezTo>
                    <a:pt x="34" y="3"/>
                    <a:pt x="21" y="7"/>
                    <a:pt x="14" y="5"/>
                  </a:cubicBezTo>
                  <a:cubicBezTo>
                    <a:pt x="7" y="2"/>
                    <a:pt x="6" y="0"/>
                    <a:pt x="6" y="0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7"/>
                    <a:pt x="7" y="31"/>
                    <a:pt x="7" y="31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69F76A9-3522-4212-ADD9-026A68375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1224"/>
              <a:ext cx="201" cy="234"/>
            </a:xfrm>
            <a:custGeom>
              <a:avLst/>
              <a:gdLst>
                <a:gd name="T0" fmla="*/ 1 w 48"/>
                <a:gd name="T1" fmla="*/ 23 h 56"/>
                <a:gd name="T2" fmla="*/ 4 w 48"/>
                <a:gd name="T3" fmla="*/ 29 h 56"/>
                <a:gd name="T4" fmla="*/ 13 w 48"/>
                <a:gd name="T5" fmla="*/ 26 h 56"/>
                <a:gd name="T6" fmla="*/ 27 w 48"/>
                <a:gd name="T7" fmla="*/ 31 h 56"/>
                <a:gd name="T8" fmla="*/ 42 w 48"/>
                <a:gd name="T9" fmla="*/ 16 h 56"/>
                <a:gd name="T10" fmla="*/ 45 w 48"/>
                <a:gd name="T11" fmla="*/ 0 h 56"/>
                <a:gd name="T12" fmla="*/ 48 w 48"/>
                <a:gd name="T13" fmla="*/ 3 h 56"/>
                <a:gd name="T14" fmla="*/ 46 w 48"/>
                <a:gd name="T15" fmla="*/ 25 h 56"/>
                <a:gd name="T16" fmla="*/ 31 w 48"/>
                <a:gd name="T17" fmla="*/ 51 h 56"/>
                <a:gd name="T18" fmla="*/ 5 w 48"/>
                <a:gd name="T19" fmla="*/ 51 h 56"/>
                <a:gd name="T20" fmla="*/ 1 w 48"/>
                <a:gd name="T21" fmla="*/ 34 h 56"/>
                <a:gd name="T22" fmla="*/ 1 w 48"/>
                <a:gd name="T23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1" y="23"/>
                  </a:moveTo>
                  <a:cubicBezTo>
                    <a:pt x="1" y="26"/>
                    <a:pt x="2" y="29"/>
                    <a:pt x="4" y="29"/>
                  </a:cubicBezTo>
                  <a:cubicBezTo>
                    <a:pt x="7" y="29"/>
                    <a:pt x="7" y="26"/>
                    <a:pt x="13" y="26"/>
                  </a:cubicBezTo>
                  <a:cubicBezTo>
                    <a:pt x="19" y="26"/>
                    <a:pt x="23" y="30"/>
                    <a:pt x="27" y="31"/>
                  </a:cubicBezTo>
                  <a:cubicBezTo>
                    <a:pt x="30" y="32"/>
                    <a:pt x="40" y="23"/>
                    <a:pt x="42" y="16"/>
                  </a:cubicBezTo>
                  <a:cubicBezTo>
                    <a:pt x="44" y="8"/>
                    <a:pt x="45" y="0"/>
                    <a:pt x="45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6" y="17"/>
                    <a:pt x="46" y="25"/>
                  </a:cubicBezTo>
                  <a:cubicBezTo>
                    <a:pt x="45" y="34"/>
                    <a:pt x="41" y="46"/>
                    <a:pt x="31" y="51"/>
                  </a:cubicBezTo>
                  <a:cubicBezTo>
                    <a:pt x="22" y="56"/>
                    <a:pt x="7" y="54"/>
                    <a:pt x="5" y="51"/>
                  </a:cubicBezTo>
                  <a:cubicBezTo>
                    <a:pt x="2" y="48"/>
                    <a:pt x="2" y="39"/>
                    <a:pt x="1" y="34"/>
                  </a:cubicBezTo>
                  <a:cubicBezTo>
                    <a:pt x="0" y="3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240B4A7-CE8D-48C9-A37F-ADB760BC3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256"/>
              <a:ext cx="402" cy="1705"/>
            </a:xfrm>
            <a:custGeom>
              <a:avLst/>
              <a:gdLst>
                <a:gd name="T0" fmla="*/ 78 w 96"/>
                <a:gd name="T1" fmla="*/ 9 h 408"/>
                <a:gd name="T2" fmla="*/ 95 w 96"/>
                <a:gd name="T3" fmla="*/ 141 h 408"/>
                <a:gd name="T4" fmla="*/ 96 w 96"/>
                <a:gd name="T5" fmla="*/ 408 h 408"/>
                <a:gd name="T6" fmla="*/ 69 w 96"/>
                <a:gd name="T7" fmla="*/ 408 h 408"/>
                <a:gd name="T8" fmla="*/ 37 w 96"/>
                <a:gd name="T9" fmla="*/ 172 h 408"/>
                <a:gd name="T10" fmla="*/ 0 w 96"/>
                <a:gd name="T11" fmla="*/ 0 h 408"/>
                <a:gd name="T12" fmla="*/ 78 w 96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8">
                  <a:moveTo>
                    <a:pt x="78" y="9"/>
                  </a:moveTo>
                  <a:cubicBezTo>
                    <a:pt x="78" y="9"/>
                    <a:pt x="95" y="72"/>
                    <a:pt x="95" y="141"/>
                  </a:cubicBezTo>
                  <a:cubicBezTo>
                    <a:pt x="96" y="209"/>
                    <a:pt x="96" y="408"/>
                    <a:pt x="96" y="408"/>
                  </a:cubicBezTo>
                  <a:cubicBezTo>
                    <a:pt x="69" y="408"/>
                    <a:pt x="69" y="408"/>
                    <a:pt x="69" y="408"/>
                  </a:cubicBezTo>
                  <a:cubicBezTo>
                    <a:pt x="69" y="408"/>
                    <a:pt x="47" y="216"/>
                    <a:pt x="37" y="172"/>
                  </a:cubicBezTo>
                  <a:cubicBezTo>
                    <a:pt x="26" y="128"/>
                    <a:pt x="0" y="0"/>
                    <a:pt x="0" y="0"/>
                  </a:cubicBezTo>
                  <a:lnTo>
                    <a:pt x="78" y="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FB06172-D4AB-4F91-BCB7-B6000FC43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252"/>
              <a:ext cx="293" cy="1713"/>
            </a:xfrm>
            <a:custGeom>
              <a:avLst/>
              <a:gdLst>
                <a:gd name="T0" fmla="*/ 70 w 70"/>
                <a:gd name="T1" fmla="*/ 80 h 410"/>
                <a:gd name="T2" fmla="*/ 63 w 70"/>
                <a:gd name="T3" fmla="*/ 204 h 410"/>
                <a:gd name="T4" fmla="*/ 63 w 70"/>
                <a:gd name="T5" fmla="*/ 409 h 410"/>
                <a:gd name="T6" fmla="*/ 38 w 70"/>
                <a:gd name="T7" fmla="*/ 409 h 410"/>
                <a:gd name="T8" fmla="*/ 10 w 70"/>
                <a:gd name="T9" fmla="*/ 164 h 410"/>
                <a:gd name="T10" fmla="*/ 5 w 70"/>
                <a:gd name="T11" fmla="*/ 47 h 410"/>
                <a:gd name="T12" fmla="*/ 16 w 70"/>
                <a:gd name="T13" fmla="*/ 0 h 410"/>
                <a:gd name="T14" fmla="*/ 52 w 70"/>
                <a:gd name="T15" fmla="*/ 10 h 410"/>
                <a:gd name="T16" fmla="*/ 70 w 70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410">
                  <a:moveTo>
                    <a:pt x="70" y="80"/>
                  </a:moveTo>
                  <a:cubicBezTo>
                    <a:pt x="70" y="80"/>
                    <a:pt x="64" y="183"/>
                    <a:pt x="63" y="204"/>
                  </a:cubicBezTo>
                  <a:cubicBezTo>
                    <a:pt x="62" y="224"/>
                    <a:pt x="63" y="409"/>
                    <a:pt x="63" y="409"/>
                  </a:cubicBezTo>
                  <a:cubicBezTo>
                    <a:pt x="63" y="409"/>
                    <a:pt x="38" y="410"/>
                    <a:pt x="38" y="409"/>
                  </a:cubicBezTo>
                  <a:cubicBezTo>
                    <a:pt x="38" y="409"/>
                    <a:pt x="13" y="214"/>
                    <a:pt x="10" y="164"/>
                  </a:cubicBezTo>
                  <a:cubicBezTo>
                    <a:pt x="7" y="113"/>
                    <a:pt x="9" y="54"/>
                    <a:pt x="5" y="47"/>
                  </a:cubicBezTo>
                  <a:cubicBezTo>
                    <a:pt x="0" y="40"/>
                    <a:pt x="16" y="0"/>
                    <a:pt x="16" y="0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70" y="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2D94CFB-C940-4975-9CC3-4D0091617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3965"/>
              <a:ext cx="159" cy="84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20 h 20"/>
                <a:gd name="T4" fmla="*/ 38 w 38"/>
                <a:gd name="T5" fmla="*/ 20 h 20"/>
                <a:gd name="T6" fmla="*/ 19 w 38"/>
                <a:gd name="T7" fmla="*/ 9 h 20"/>
                <a:gd name="T8" fmla="*/ 16 w 38"/>
                <a:gd name="T9" fmla="*/ 0 h 20"/>
                <a:gd name="T10" fmla="*/ 0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4E6495F-76FC-449A-B8E6-E63F75E5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3965"/>
              <a:ext cx="163" cy="84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20 h 20"/>
                <a:gd name="T4" fmla="*/ 39 w 39"/>
                <a:gd name="T5" fmla="*/ 20 h 20"/>
                <a:gd name="T6" fmla="*/ 19 w 39"/>
                <a:gd name="T7" fmla="*/ 9 h 20"/>
                <a:gd name="T8" fmla="*/ 16 w 39"/>
                <a:gd name="T9" fmla="*/ 0 h 20"/>
                <a:gd name="T10" fmla="*/ 0 w 3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7" y="12"/>
                    <a:pt x="19" y="9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9680C6-B1FF-459D-96BD-14A2BD2F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256"/>
              <a:ext cx="406" cy="1705"/>
            </a:xfrm>
            <a:custGeom>
              <a:avLst/>
              <a:gdLst>
                <a:gd name="T0" fmla="*/ 18 w 97"/>
                <a:gd name="T1" fmla="*/ 9 h 408"/>
                <a:gd name="T2" fmla="*/ 1 w 97"/>
                <a:gd name="T3" fmla="*/ 141 h 408"/>
                <a:gd name="T4" fmla="*/ 0 w 97"/>
                <a:gd name="T5" fmla="*/ 408 h 408"/>
                <a:gd name="T6" fmla="*/ 28 w 97"/>
                <a:gd name="T7" fmla="*/ 408 h 408"/>
                <a:gd name="T8" fmla="*/ 60 w 97"/>
                <a:gd name="T9" fmla="*/ 172 h 408"/>
                <a:gd name="T10" fmla="*/ 97 w 97"/>
                <a:gd name="T11" fmla="*/ 0 h 408"/>
                <a:gd name="T12" fmla="*/ 18 w 97"/>
                <a:gd name="T13" fmla="*/ 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408">
                  <a:moveTo>
                    <a:pt x="18" y="9"/>
                  </a:moveTo>
                  <a:cubicBezTo>
                    <a:pt x="18" y="9"/>
                    <a:pt x="1" y="72"/>
                    <a:pt x="1" y="141"/>
                  </a:cubicBezTo>
                  <a:cubicBezTo>
                    <a:pt x="1" y="209"/>
                    <a:pt x="0" y="408"/>
                    <a:pt x="0" y="408"/>
                  </a:cubicBezTo>
                  <a:cubicBezTo>
                    <a:pt x="28" y="408"/>
                    <a:pt x="28" y="408"/>
                    <a:pt x="28" y="408"/>
                  </a:cubicBezTo>
                  <a:cubicBezTo>
                    <a:pt x="28" y="408"/>
                    <a:pt x="49" y="216"/>
                    <a:pt x="60" y="172"/>
                  </a:cubicBezTo>
                  <a:cubicBezTo>
                    <a:pt x="70" y="128"/>
                    <a:pt x="97" y="0"/>
                    <a:pt x="97" y="0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95E2BF09-7C95-4EF0-916E-60DA4DFD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252"/>
              <a:ext cx="289" cy="1713"/>
            </a:xfrm>
            <a:custGeom>
              <a:avLst/>
              <a:gdLst>
                <a:gd name="T0" fmla="*/ 0 w 69"/>
                <a:gd name="T1" fmla="*/ 80 h 410"/>
                <a:gd name="T2" fmla="*/ 6 w 69"/>
                <a:gd name="T3" fmla="*/ 204 h 410"/>
                <a:gd name="T4" fmla="*/ 23 w 69"/>
                <a:gd name="T5" fmla="*/ 409 h 410"/>
                <a:gd name="T6" fmla="*/ 49 w 69"/>
                <a:gd name="T7" fmla="*/ 409 h 410"/>
                <a:gd name="T8" fmla="*/ 63 w 69"/>
                <a:gd name="T9" fmla="*/ 164 h 410"/>
                <a:gd name="T10" fmla="*/ 65 w 69"/>
                <a:gd name="T11" fmla="*/ 47 h 410"/>
                <a:gd name="T12" fmla="*/ 53 w 69"/>
                <a:gd name="T13" fmla="*/ 0 h 410"/>
                <a:gd name="T14" fmla="*/ 17 w 69"/>
                <a:gd name="T15" fmla="*/ 10 h 410"/>
                <a:gd name="T16" fmla="*/ 0 w 69"/>
                <a:gd name="T17" fmla="*/ 8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10">
                  <a:moveTo>
                    <a:pt x="0" y="80"/>
                  </a:moveTo>
                  <a:cubicBezTo>
                    <a:pt x="0" y="80"/>
                    <a:pt x="5" y="183"/>
                    <a:pt x="6" y="204"/>
                  </a:cubicBezTo>
                  <a:cubicBezTo>
                    <a:pt x="7" y="224"/>
                    <a:pt x="23" y="409"/>
                    <a:pt x="23" y="409"/>
                  </a:cubicBezTo>
                  <a:cubicBezTo>
                    <a:pt x="23" y="409"/>
                    <a:pt x="49" y="410"/>
                    <a:pt x="49" y="409"/>
                  </a:cubicBezTo>
                  <a:cubicBezTo>
                    <a:pt x="49" y="409"/>
                    <a:pt x="60" y="214"/>
                    <a:pt x="63" y="164"/>
                  </a:cubicBezTo>
                  <a:cubicBezTo>
                    <a:pt x="66" y="113"/>
                    <a:pt x="61" y="54"/>
                    <a:pt x="65" y="47"/>
                  </a:cubicBezTo>
                  <a:cubicBezTo>
                    <a:pt x="69" y="40"/>
                    <a:pt x="53" y="0"/>
                    <a:pt x="53" y="0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E31346A-E115-45AC-9D75-DC865DC46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475"/>
              <a:ext cx="544" cy="844"/>
            </a:xfrm>
            <a:custGeom>
              <a:avLst/>
              <a:gdLst>
                <a:gd name="T0" fmla="*/ 91 w 130"/>
                <a:gd name="T1" fmla="*/ 0 h 202"/>
                <a:gd name="T2" fmla="*/ 130 w 130"/>
                <a:gd name="T3" fmla="*/ 25 h 202"/>
                <a:gd name="T4" fmla="*/ 113 w 130"/>
                <a:gd name="T5" fmla="*/ 78 h 202"/>
                <a:gd name="T6" fmla="*/ 100 w 130"/>
                <a:gd name="T7" fmla="*/ 196 h 202"/>
                <a:gd name="T8" fmla="*/ 36 w 130"/>
                <a:gd name="T9" fmla="*/ 196 h 202"/>
                <a:gd name="T10" fmla="*/ 0 w 130"/>
                <a:gd name="T11" fmla="*/ 186 h 202"/>
                <a:gd name="T12" fmla="*/ 3 w 130"/>
                <a:gd name="T13" fmla="*/ 63 h 202"/>
                <a:gd name="T14" fmla="*/ 10 w 130"/>
                <a:gd name="T15" fmla="*/ 18 h 202"/>
                <a:gd name="T16" fmla="*/ 31 w 130"/>
                <a:gd name="T17" fmla="*/ 7 h 202"/>
                <a:gd name="T18" fmla="*/ 42 w 130"/>
                <a:gd name="T19" fmla="*/ 16 h 202"/>
                <a:gd name="T20" fmla="*/ 91 w 130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02">
                  <a:moveTo>
                    <a:pt x="91" y="0"/>
                  </a:moveTo>
                  <a:cubicBezTo>
                    <a:pt x="130" y="25"/>
                    <a:pt x="130" y="25"/>
                    <a:pt x="130" y="25"/>
                  </a:cubicBezTo>
                  <a:cubicBezTo>
                    <a:pt x="130" y="25"/>
                    <a:pt x="114" y="63"/>
                    <a:pt x="113" y="78"/>
                  </a:cubicBezTo>
                  <a:cubicBezTo>
                    <a:pt x="112" y="93"/>
                    <a:pt x="100" y="196"/>
                    <a:pt x="100" y="196"/>
                  </a:cubicBezTo>
                  <a:cubicBezTo>
                    <a:pt x="100" y="196"/>
                    <a:pt x="63" y="202"/>
                    <a:pt x="36" y="196"/>
                  </a:cubicBezTo>
                  <a:cubicBezTo>
                    <a:pt x="10" y="190"/>
                    <a:pt x="0" y="186"/>
                    <a:pt x="0" y="186"/>
                  </a:cubicBezTo>
                  <a:cubicBezTo>
                    <a:pt x="0" y="186"/>
                    <a:pt x="1" y="78"/>
                    <a:pt x="3" y="63"/>
                  </a:cubicBezTo>
                  <a:cubicBezTo>
                    <a:pt x="5" y="48"/>
                    <a:pt x="10" y="18"/>
                    <a:pt x="10" y="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42" y="16"/>
                    <a:pt x="42" y="16"/>
                    <a:pt x="42" y="1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C469CE28-8361-46E0-8B49-B1F2106A4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1462"/>
              <a:ext cx="205" cy="134"/>
            </a:xfrm>
            <a:custGeom>
              <a:avLst/>
              <a:gdLst>
                <a:gd name="T0" fmla="*/ 176 w 205"/>
                <a:gd name="T1" fmla="*/ 0 h 134"/>
                <a:gd name="T2" fmla="*/ 0 w 205"/>
                <a:gd name="T3" fmla="*/ 80 h 134"/>
                <a:gd name="T4" fmla="*/ 50 w 205"/>
                <a:gd name="T5" fmla="*/ 134 h 134"/>
                <a:gd name="T6" fmla="*/ 205 w 205"/>
                <a:gd name="T7" fmla="*/ 13 h 134"/>
                <a:gd name="T8" fmla="*/ 176 w 20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34">
                  <a:moveTo>
                    <a:pt x="176" y="0"/>
                  </a:moveTo>
                  <a:lnTo>
                    <a:pt x="0" y="80"/>
                  </a:lnTo>
                  <a:lnTo>
                    <a:pt x="50" y="134"/>
                  </a:lnTo>
                  <a:lnTo>
                    <a:pt x="205" y="1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C18B392-735A-4679-A95B-199E69E4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1500"/>
              <a:ext cx="46" cy="79"/>
            </a:xfrm>
            <a:custGeom>
              <a:avLst/>
              <a:gdLst>
                <a:gd name="T0" fmla="*/ 46 w 46"/>
                <a:gd name="T1" fmla="*/ 42 h 79"/>
                <a:gd name="T2" fmla="*/ 0 w 46"/>
                <a:gd name="T3" fmla="*/ 79 h 79"/>
                <a:gd name="T4" fmla="*/ 0 w 46"/>
                <a:gd name="T5" fmla="*/ 4 h 79"/>
                <a:gd name="T6" fmla="*/ 21 w 46"/>
                <a:gd name="T7" fmla="*/ 0 h 79"/>
                <a:gd name="T8" fmla="*/ 46 w 46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9">
                  <a:moveTo>
                    <a:pt x="46" y="42"/>
                  </a:moveTo>
                  <a:lnTo>
                    <a:pt x="0" y="79"/>
                  </a:lnTo>
                  <a:lnTo>
                    <a:pt x="0" y="4"/>
                  </a:lnTo>
                  <a:lnTo>
                    <a:pt x="21" y="0"/>
                  </a:lnTo>
                  <a:lnTo>
                    <a:pt x="46" y="42"/>
                  </a:ln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4501071-3E42-4F02-A325-4FA2BB99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2219"/>
              <a:ext cx="515" cy="380"/>
            </a:xfrm>
            <a:custGeom>
              <a:avLst/>
              <a:gdLst>
                <a:gd name="T0" fmla="*/ 0 w 123"/>
                <a:gd name="T1" fmla="*/ 62 h 91"/>
                <a:gd name="T2" fmla="*/ 10 w 123"/>
                <a:gd name="T3" fmla="*/ 7 h 91"/>
                <a:gd name="T4" fmla="*/ 19 w 123"/>
                <a:gd name="T5" fmla="*/ 1 h 91"/>
                <a:gd name="T6" fmla="*/ 116 w 123"/>
                <a:gd name="T7" fmla="*/ 19 h 91"/>
                <a:gd name="T8" fmla="*/ 122 w 123"/>
                <a:gd name="T9" fmla="*/ 28 h 91"/>
                <a:gd name="T10" fmla="*/ 112 w 123"/>
                <a:gd name="T11" fmla="*/ 83 h 91"/>
                <a:gd name="T12" fmla="*/ 102 w 123"/>
                <a:gd name="T13" fmla="*/ 90 h 91"/>
                <a:gd name="T14" fmla="*/ 6 w 123"/>
                <a:gd name="T15" fmla="*/ 72 h 91"/>
                <a:gd name="T16" fmla="*/ 0 w 123"/>
                <a:gd name="T17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91">
                  <a:moveTo>
                    <a:pt x="0" y="6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5" y="0"/>
                    <a:pt x="19" y="1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0" y="20"/>
                    <a:pt x="123" y="24"/>
                    <a:pt x="122" y="28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0" y="89"/>
                    <a:pt x="107" y="91"/>
                    <a:pt x="102" y="9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" y="71"/>
                    <a:pt x="0" y="69"/>
                    <a:pt x="0" y="62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B6BAA3F1-B0BD-4F95-93E9-FC85E32DD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2210"/>
              <a:ext cx="523" cy="372"/>
            </a:xfrm>
            <a:custGeom>
              <a:avLst/>
              <a:gdLst>
                <a:gd name="T0" fmla="*/ 1 w 125"/>
                <a:gd name="T1" fmla="*/ 62 h 89"/>
                <a:gd name="T2" fmla="*/ 11 w 125"/>
                <a:gd name="T3" fmla="*/ 6 h 89"/>
                <a:gd name="T4" fmla="*/ 20 w 125"/>
                <a:gd name="T5" fmla="*/ 1 h 89"/>
                <a:gd name="T6" fmla="*/ 117 w 125"/>
                <a:gd name="T7" fmla="*/ 19 h 89"/>
                <a:gd name="T8" fmla="*/ 124 w 125"/>
                <a:gd name="T9" fmla="*/ 27 h 89"/>
                <a:gd name="T10" fmla="*/ 114 w 125"/>
                <a:gd name="T11" fmla="*/ 82 h 89"/>
                <a:gd name="T12" fmla="*/ 104 w 125"/>
                <a:gd name="T13" fmla="*/ 88 h 89"/>
                <a:gd name="T14" fmla="*/ 8 w 125"/>
                <a:gd name="T15" fmla="*/ 71 h 89"/>
                <a:gd name="T16" fmla="*/ 1 w 125"/>
                <a:gd name="T17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89">
                  <a:moveTo>
                    <a:pt x="1" y="62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2"/>
                    <a:pt x="16" y="0"/>
                    <a:pt x="20" y="1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22" y="20"/>
                    <a:pt x="125" y="23"/>
                    <a:pt x="124" y="27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3" y="87"/>
                    <a:pt x="109" y="89"/>
                    <a:pt x="104" y="88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3" y="70"/>
                    <a:pt x="0" y="66"/>
                    <a:pt x="1" y="62"/>
                  </a:cubicBezTo>
                  <a:close/>
                </a:path>
              </a:pathLst>
            </a:custGeom>
            <a:solidFill>
              <a:srgbClr val="ED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C6E7BEB2-7A03-418C-B872-8500D17F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402"/>
              <a:ext cx="155" cy="168"/>
            </a:xfrm>
            <a:custGeom>
              <a:avLst/>
              <a:gdLst>
                <a:gd name="T0" fmla="*/ 21 w 37"/>
                <a:gd name="T1" fmla="*/ 1 h 40"/>
                <a:gd name="T2" fmla="*/ 15 w 37"/>
                <a:gd name="T3" fmla="*/ 9 h 40"/>
                <a:gd name="T4" fmla="*/ 2 w 37"/>
                <a:gd name="T5" fmla="*/ 18 h 40"/>
                <a:gd name="T6" fmla="*/ 0 w 37"/>
                <a:gd name="T7" fmla="*/ 26 h 40"/>
                <a:gd name="T8" fmla="*/ 3 w 37"/>
                <a:gd name="T9" fmla="*/ 27 h 40"/>
                <a:gd name="T10" fmla="*/ 8 w 37"/>
                <a:gd name="T11" fmla="*/ 22 h 40"/>
                <a:gd name="T12" fmla="*/ 7 w 37"/>
                <a:gd name="T13" fmla="*/ 29 h 40"/>
                <a:gd name="T14" fmla="*/ 5 w 37"/>
                <a:gd name="T15" fmla="*/ 35 h 40"/>
                <a:gd name="T16" fmla="*/ 13 w 37"/>
                <a:gd name="T17" fmla="*/ 38 h 40"/>
                <a:gd name="T18" fmla="*/ 25 w 37"/>
                <a:gd name="T19" fmla="*/ 40 h 40"/>
                <a:gd name="T20" fmla="*/ 35 w 37"/>
                <a:gd name="T21" fmla="*/ 26 h 40"/>
                <a:gd name="T22" fmla="*/ 37 w 37"/>
                <a:gd name="T23" fmla="*/ 10 h 40"/>
                <a:gd name="T24" fmla="*/ 32 w 37"/>
                <a:gd name="T25" fmla="*/ 0 h 40"/>
                <a:gd name="T26" fmla="*/ 21 w 37"/>
                <a:gd name="T2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0">
                  <a:moveTo>
                    <a:pt x="21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3" y="17"/>
                    <a:pt x="2" y="18"/>
                  </a:cubicBezTo>
                  <a:cubicBezTo>
                    <a:pt x="2" y="20"/>
                    <a:pt x="0" y="26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6"/>
                    <a:pt x="7" y="29"/>
                  </a:cubicBezTo>
                  <a:cubicBezTo>
                    <a:pt x="7" y="31"/>
                    <a:pt x="5" y="35"/>
                    <a:pt x="5" y="35"/>
                  </a:cubicBezTo>
                  <a:cubicBezTo>
                    <a:pt x="5" y="35"/>
                    <a:pt x="10" y="37"/>
                    <a:pt x="13" y="38"/>
                  </a:cubicBezTo>
                  <a:cubicBezTo>
                    <a:pt x="15" y="39"/>
                    <a:pt x="25" y="40"/>
                    <a:pt x="25" y="40"/>
                  </a:cubicBezTo>
                  <a:cubicBezTo>
                    <a:pt x="25" y="40"/>
                    <a:pt x="35" y="30"/>
                    <a:pt x="35" y="26"/>
                  </a:cubicBezTo>
                  <a:cubicBezTo>
                    <a:pt x="36" y="23"/>
                    <a:pt x="37" y="10"/>
                    <a:pt x="37" y="1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1642823-6937-4941-A155-95831D183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" y="1563"/>
              <a:ext cx="272" cy="898"/>
            </a:xfrm>
            <a:custGeom>
              <a:avLst/>
              <a:gdLst>
                <a:gd name="T0" fmla="*/ 45 w 65"/>
                <a:gd name="T1" fmla="*/ 4 h 215"/>
                <a:gd name="T2" fmla="*/ 65 w 65"/>
                <a:gd name="T3" fmla="*/ 108 h 215"/>
                <a:gd name="T4" fmla="*/ 22 w 65"/>
                <a:gd name="T5" fmla="*/ 211 h 215"/>
                <a:gd name="T6" fmla="*/ 6 w 65"/>
                <a:gd name="T7" fmla="*/ 202 h 215"/>
                <a:gd name="T8" fmla="*/ 18 w 65"/>
                <a:gd name="T9" fmla="*/ 166 h 215"/>
                <a:gd name="T10" fmla="*/ 26 w 65"/>
                <a:gd name="T11" fmla="*/ 102 h 215"/>
                <a:gd name="T12" fmla="*/ 0 w 65"/>
                <a:gd name="T13" fmla="*/ 45 h 215"/>
                <a:gd name="T14" fmla="*/ 45 w 65"/>
                <a:gd name="T15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215">
                  <a:moveTo>
                    <a:pt x="45" y="4"/>
                  </a:moveTo>
                  <a:cubicBezTo>
                    <a:pt x="45" y="4"/>
                    <a:pt x="65" y="104"/>
                    <a:pt x="65" y="108"/>
                  </a:cubicBezTo>
                  <a:cubicBezTo>
                    <a:pt x="65" y="112"/>
                    <a:pt x="33" y="201"/>
                    <a:pt x="22" y="211"/>
                  </a:cubicBezTo>
                  <a:cubicBezTo>
                    <a:pt x="22" y="211"/>
                    <a:pt x="14" y="215"/>
                    <a:pt x="6" y="202"/>
                  </a:cubicBezTo>
                  <a:cubicBezTo>
                    <a:pt x="6" y="202"/>
                    <a:pt x="13" y="181"/>
                    <a:pt x="18" y="166"/>
                  </a:cubicBezTo>
                  <a:cubicBezTo>
                    <a:pt x="22" y="151"/>
                    <a:pt x="26" y="102"/>
                    <a:pt x="26" y="102"/>
                  </a:cubicBezTo>
                  <a:cubicBezTo>
                    <a:pt x="26" y="102"/>
                    <a:pt x="0" y="66"/>
                    <a:pt x="0" y="45"/>
                  </a:cubicBezTo>
                  <a:cubicBezTo>
                    <a:pt x="0" y="0"/>
                    <a:pt x="45" y="4"/>
                    <a:pt x="45" y="4"/>
                  </a:cubicBezTo>
                  <a:close/>
                </a:path>
              </a:pathLst>
            </a:cu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05B5AE4D-F78D-48A0-9DA6-CEB59B5B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1103"/>
              <a:ext cx="294" cy="376"/>
            </a:xfrm>
            <a:custGeom>
              <a:avLst/>
              <a:gdLst>
                <a:gd name="T0" fmla="*/ 53 w 70"/>
                <a:gd name="T1" fmla="*/ 0 h 90"/>
                <a:gd name="T2" fmla="*/ 60 w 70"/>
                <a:gd name="T3" fmla="*/ 11 h 90"/>
                <a:gd name="T4" fmla="*/ 63 w 70"/>
                <a:gd name="T5" fmla="*/ 29 h 90"/>
                <a:gd name="T6" fmla="*/ 70 w 70"/>
                <a:gd name="T7" fmla="*/ 44 h 90"/>
                <a:gd name="T8" fmla="*/ 65 w 70"/>
                <a:gd name="T9" fmla="*/ 49 h 90"/>
                <a:gd name="T10" fmla="*/ 63 w 70"/>
                <a:gd name="T11" fmla="*/ 65 h 90"/>
                <a:gd name="T12" fmla="*/ 53 w 70"/>
                <a:gd name="T13" fmla="*/ 71 h 90"/>
                <a:gd name="T14" fmla="*/ 40 w 70"/>
                <a:gd name="T15" fmla="*/ 75 h 90"/>
                <a:gd name="T16" fmla="*/ 40 w 70"/>
                <a:gd name="T17" fmla="*/ 90 h 90"/>
                <a:gd name="T18" fmla="*/ 0 w 70"/>
                <a:gd name="T19" fmla="*/ 87 h 90"/>
                <a:gd name="T20" fmla="*/ 4 w 70"/>
                <a:gd name="T21" fmla="*/ 64 h 90"/>
                <a:gd name="T22" fmla="*/ 3 w 70"/>
                <a:gd name="T23" fmla="*/ 41 h 90"/>
                <a:gd name="T24" fmla="*/ 20 w 70"/>
                <a:gd name="T25" fmla="*/ 9 h 90"/>
                <a:gd name="T26" fmla="*/ 53 w 70"/>
                <a:gd name="T2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90">
                  <a:moveTo>
                    <a:pt x="53" y="0"/>
                  </a:moveTo>
                  <a:cubicBezTo>
                    <a:pt x="58" y="3"/>
                    <a:pt x="60" y="11"/>
                    <a:pt x="60" y="11"/>
                  </a:cubicBezTo>
                  <a:cubicBezTo>
                    <a:pt x="60" y="11"/>
                    <a:pt x="62" y="21"/>
                    <a:pt x="63" y="29"/>
                  </a:cubicBezTo>
                  <a:cubicBezTo>
                    <a:pt x="64" y="36"/>
                    <a:pt x="70" y="42"/>
                    <a:pt x="70" y="44"/>
                  </a:cubicBezTo>
                  <a:cubicBezTo>
                    <a:pt x="69" y="46"/>
                    <a:pt x="65" y="46"/>
                    <a:pt x="65" y="49"/>
                  </a:cubicBezTo>
                  <a:cubicBezTo>
                    <a:pt x="65" y="51"/>
                    <a:pt x="63" y="59"/>
                    <a:pt x="63" y="65"/>
                  </a:cubicBezTo>
                  <a:cubicBezTo>
                    <a:pt x="63" y="70"/>
                    <a:pt x="58" y="71"/>
                    <a:pt x="53" y="71"/>
                  </a:cubicBezTo>
                  <a:cubicBezTo>
                    <a:pt x="48" y="72"/>
                    <a:pt x="41" y="73"/>
                    <a:pt x="40" y="75"/>
                  </a:cubicBezTo>
                  <a:cubicBezTo>
                    <a:pt x="39" y="78"/>
                    <a:pt x="40" y="90"/>
                    <a:pt x="40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4" y="75"/>
                    <a:pt x="4" y="64"/>
                  </a:cubicBezTo>
                  <a:cubicBezTo>
                    <a:pt x="3" y="54"/>
                    <a:pt x="3" y="41"/>
                    <a:pt x="3" y="41"/>
                  </a:cubicBezTo>
                  <a:cubicBezTo>
                    <a:pt x="3" y="41"/>
                    <a:pt x="5" y="18"/>
                    <a:pt x="20" y="9"/>
                  </a:cubicBezTo>
                  <a:cubicBezTo>
                    <a:pt x="3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370F344E-4EF0-4FC7-BE45-07702C6A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" y="1742"/>
              <a:ext cx="130" cy="29"/>
            </a:xfrm>
            <a:prstGeom prst="rect">
              <a:avLst/>
            </a:prstGeom>
            <a:solidFill>
              <a:srgbClr val="FF6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188FE4B9-4218-4CD8-80F1-0932FA1D4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1036"/>
              <a:ext cx="347" cy="338"/>
            </a:xfrm>
            <a:custGeom>
              <a:avLst/>
              <a:gdLst>
                <a:gd name="T0" fmla="*/ 57 w 83"/>
                <a:gd name="T1" fmla="*/ 27 h 81"/>
                <a:gd name="T2" fmla="*/ 74 w 83"/>
                <a:gd name="T3" fmla="*/ 27 h 81"/>
                <a:gd name="T4" fmla="*/ 80 w 83"/>
                <a:gd name="T5" fmla="*/ 16 h 81"/>
                <a:gd name="T6" fmla="*/ 74 w 83"/>
                <a:gd name="T7" fmla="*/ 5 h 81"/>
                <a:gd name="T8" fmla="*/ 57 w 83"/>
                <a:gd name="T9" fmla="*/ 5 h 81"/>
                <a:gd name="T10" fmla="*/ 16 w 83"/>
                <a:gd name="T11" fmla="*/ 16 h 81"/>
                <a:gd name="T12" fmla="*/ 1 w 83"/>
                <a:gd name="T13" fmla="*/ 34 h 81"/>
                <a:gd name="T14" fmla="*/ 8 w 83"/>
                <a:gd name="T15" fmla="*/ 57 h 81"/>
                <a:gd name="T16" fmla="*/ 18 w 83"/>
                <a:gd name="T17" fmla="*/ 80 h 81"/>
                <a:gd name="T18" fmla="*/ 31 w 83"/>
                <a:gd name="T19" fmla="*/ 80 h 81"/>
                <a:gd name="T20" fmla="*/ 47 w 83"/>
                <a:gd name="T21" fmla="*/ 65 h 81"/>
                <a:gd name="T22" fmla="*/ 40 w 83"/>
                <a:gd name="T23" fmla="*/ 50 h 81"/>
                <a:gd name="T24" fmla="*/ 53 w 83"/>
                <a:gd name="T25" fmla="*/ 50 h 81"/>
                <a:gd name="T26" fmla="*/ 58 w 83"/>
                <a:gd name="T27" fmla="*/ 59 h 81"/>
                <a:gd name="T28" fmla="*/ 62 w 83"/>
                <a:gd name="T29" fmla="*/ 59 h 81"/>
                <a:gd name="T30" fmla="*/ 63 w 83"/>
                <a:gd name="T31" fmla="*/ 42 h 81"/>
                <a:gd name="T32" fmla="*/ 57 w 83"/>
                <a:gd name="T33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1">
                  <a:moveTo>
                    <a:pt x="57" y="27"/>
                  </a:moveTo>
                  <a:cubicBezTo>
                    <a:pt x="60" y="27"/>
                    <a:pt x="69" y="27"/>
                    <a:pt x="74" y="27"/>
                  </a:cubicBezTo>
                  <a:cubicBezTo>
                    <a:pt x="79" y="27"/>
                    <a:pt x="83" y="20"/>
                    <a:pt x="80" y="16"/>
                  </a:cubicBezTo>
                  <a:cubicBezTo>
                    <a:pt x="77" y="12"/>
                    <a:pt x="74" y="5"/>
                    <a:pt x="74" y="5"/>
                  </a:cubicBezTo>
                  <a:cubicBezTo>
                    <a:pt x="74" y="5"/>
                    <a:pt x="68" y="10"/>
                    <a:pt x="57" y="5"/>
                  </a:cubicBezTo>
                  <a:cubicBezTo>
                    <a:pt x="45" y="0"/>
                    <a:pt x="24" y="0"/>
                    <a:pt x="16" y="16"/>
                  </a:cubicBezTo>
                  <a:cubicBezTo>
                    <a:pt x="16" y="16"/>
                    <a:pt x="2" y="22"/>
                    <a:pt x="1" y="34"/>
                  </a:cubicBezTo>
                  <a:cubicBezTo>
                    <a:pt x="0" y="45"/>
                    <a:pt x="3" y="49"/>
                    <a:pt x="8" y="57"/>
                  </a:cubicBezTo>
                  <a:cubicBezTo>
                    <a:pt x="14" y="65"/>
                    <a:pt x="18" y="80"/>
                    <a:pt x="18" y="80"/>
                  </a:cubicBezTo>
                  <a:cubicBezTo>
                    <a:pt x="18" y="80"/>
                    <a:pt x="24" y="81"/>
                    <a:pt x="31" y="80"/>
                  </a:cubicBezTo>
                  <a:cubicBezTo>
                    <a:pt x="38" y="80"/>
                    <a:pt x="44" y="70"/>
                    <a:pt x="47" y="65"/>
                  </a:cubicBezTo>
                  <a:cubicBezTo>
                    <a:pt x="47" y="65"/>
                    <a:pt x="37" y="58"/>
                    <a:pt x="40" y="50"/>
                  </a:cubicBezTo>
                  <a:cubicBezTo>
                    <a:pt x="42" y="43"/>
                    <a:pt x="52" y="47"/>
                    <a:pt x="53" y="50"/>
                  </a:cubicBezTo>
                  <a:cubicBezTo>
                    <a:pt x="54" y="54"/>
                    <a:pt x="58" y="59"/>
                    <a:pt x="58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3" y="48"/>
                    <a:pt x="63" y="42"/>
                  </a:cubicBezTo>
                  <a:cubicBezTo>
                    <a:pt x="63" y="35"/>
                    <a:pt x="57" y="27"/>
                    <a:pt x="57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41221AE-4922-41B0-9B79-A6E4D51B4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446"/>
              <a:ext cx="519" cy="1048"/>
            </a:xfrm>
            <a:custGeom>
              <a:avLst/>
              <a:gdLst>
                <a:gd name="T0" fmla="*/ 46 w 124"/>
                <a:gd name="T1" fmla="*/ 0 h 251"/>
                <a:gd name="T2" fmla="*/ 69 w 124"/>
                <a:gd name="T3" fmla="*/ 4 h 251"/>
                <a:gd name="T4" fmla="*/ 89 w 124"/>
                <a:gd name="T5" fmla="*/ 4 h 251"/>
                <a:gd name="T6" fmla="*/ 118 w 124"/>
                <a:gd name="T7" fmla="*/ 17 h 251"/>
                <a:gd name="T8" fmla="*/ 123 w 124"/>
                <a:gd name="T9" fmla="*/ 89 h 251"/>
                <a:gd name="T10" fmla="*/ 122 w 124"/>
                <a:gd name="T11" fmla="*/ 233 h 251"/>
                <a:gd name="T12" fmla="*/ 58 w 124"/>
                <a:gd name="T13" fmla="*/ 249 h 251"/>
                <a:gd name="T14" fmla="*/ 3 w 124"/>
                <a:gd name="T15" fmla="*/ 239 h 251"/>
                <a:gd name="T16" fmla="*/ 1 w 124"/>
                <a:gd name="T17" fmla="*/ 121 h 251"/>
                <a:gd name="T18" fmla="*/ 5 w 124"/>
                <a:gd name="T19" fmla="*/ 29 h 251"/>
                <a:gd name="T20" fmla="*/ 5 w 124"/>
                <a:gd name="T21" fmla="*/ 16 h 251"/>
                <a:gd name="T22" fmla="*/ 46 w 124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251">
                  <a:moveTo>
                    <a:pt x="46" y="0"/>
                  </a:moveTo>
                  <a:cubicBezTo>
                    <a:pt x="46" y="0"/>
                    <a:pt x="62" y="3"/>
                    <a:pt x="69" y="4"/>
                  </a:cubicBezTo>
                  <a:cubicBezTo>
                    <a:pt x="77" y="5"/>
                    <a:pt x="89" y="4"/>
                    <a:pt x="89" y="4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17"/>
                    <a:pt x="123" y="64"/>
                    <a:pt x="123" y="89"/>
                  </a:cubicBezTo>
                  <a:cubicBezTo>
                    <a:pt x="124" y="114"/>
                    <a:pt x="121" y="224"/>
                    <a:pt x="122" y="233"/>
                  </a:cubicBezTo>
                  <a:cubicBezTo>
                    <a:pt x="122" y="233"/>
                    <a:pt x="114" y="251"/>
                    <a:pt x="58" y="249"/>
                  </a:cubicBezTo>
                  <a:cubicBezTo>
                    <a:pt x="26" y="248"/>
                    <a:pt x="3" y="239"/>
                    <a:pt x="3" y="239"/>
                  </a:cubicBezTo>
                  <a:cubicBezTo>
                    <a:pt x="3" y="239"/>
                    <a:pt x="2" y="143"/>
                    <a:pt x="1" y="121"/>
                  </a:cubicBezTo>
                  <a:cubicBezTo>
                    <a:pt x="0" y="99"/>
                    <a:pt x="5" y="41"/>
                    <a:pt x="5" y="29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BC2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CBA4102-31ED-4201-B0F0-F41E9221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1517"/>
              <a:ext cx="678" cy="585"/>
            </a:xfrm>
            <a:custGeom>
              <a:avLst/>
              <a:gdLst>
                <a:gd name="T0" fmla="*/ 22 w 162"/>
                <a:gd name="T1" fmla="*/ 0 h 140"/>
                <a:gd name="T2" fmla="*/ 11 w 162"/>
                <a:gd name="T3" fmla="*/ 56 h 140"/>
                <a:gd name="T4" fmla="*/ 68 w 162"/>
                <a:gd name="T5" fmla="*/ 120 h 140"/>
                <a:gd name="T6" fmla="*/ 155 w 162"/>
                <a:gd name="T7" fmla="*/ 140 h 140"/>
                <a:gd name="T8" fmla="*/ 160 w 162"/>
                <a:gd name="T9" fmla="*/ 120 h 140"/>
                <a:gd name="T10" fmla="*/ 87 w 162"/>
                <a:gd name="T11" fmla="*/ 92 h 140"/>
                <a:gd name="T12" fmla="*/ 22 w 162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40">
                  <a:moveTo>
                    <a:pt x="22" y="0"/>
                  </a:moveTo>
                  <a:cubicBezTo>
                    <a:pt x="22" y="0"/>
                    <a:pt x="0" y="15"/>
                    <a:pt x="11" y="56"/>
                  </a:cubicBezTo>
                  <a:cubicBezTo>
                    <a:pt x="15" y="70"/>
                    <a:pt x="68" y="120"/>
                    <a:pt x="68" y="120"/>
                  </a:cubicBezTo>
                  <a:cubicBezTo>
                    <a:pt x="155" y="140"/>
                    <a:pt x="155" y="140"/>
                    <a:pt x="155" y="140"/>
                  </a:cubicBezTo>
                  <a:cubicBezTo>
                    <a:pt x="155" y="140"/>
                    <a:pt x="162" y="128"/>
                    <a:pt x="160" y="120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5F2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718C799-7E51-4538-8AFA-96424A3BA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" y="2478"/>
              <a:ext cx="76" cy="46"/>
            </a:xfrm>
            <a:custGeom>
              <a:avLst/>
              <a:gdLst>
                <a:gd name="T0" fmla="*/ 5 w 76"/>
                <a:gd name="T1" fmla="*/ 33 h 46"/>
                <a:gd name="T2" fmla="*/ 25 w 76"/>
                <a:gd name="T3" fmla="*/ 0 h 46"/>
                <a:gd name="T4" fmla="*/ 76 w 76"/>
                <a:gd name="T5" fmla="*/ 0 h 46"/>
                <a:gd name="T6" fmla="*/ 71 w 76"/>
                <a:gd name="T7" fmla="*/ 41 h 46"/>
                <a:gd name="T8" fmla="*/ 46 w 76"/>
                <a:gd name="T9" fmla="*/ 46 h 46"/>
                <a:gd name="T10" fmla="*/ 0 w 76"/>
                <a:gd name="T11" fmla="*/ 46 h 46"/>
                <a:gd name="T12" fmla="*/ 5 w 76"/>
                <a:gd name="T1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6">
                  <a:moveTo>
                    <a:pt x="5" y="33"/>
                  </a:moveTo>
                  <a:lnTo>
                    <a:pt x="25" y="0"/>
                  </a:lnTo>
                  <a:lnTo>
                    <a:pt x="76" y="0"/>
                  </a:lnTo>
                  <a:lnTo>
                    <a:pt x="71" y="41"/>
                  </a:lnTo>
                  <a:lnTo>
                    <a:pt x="46" y="46"/>
                  </a:lnTo>
                  <a:lnTo>
                    <a:pt x="0" y="46"/>
                  </a:lnTo>
                  <a:lnTo>
                    <a:pt x="5" y="33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6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8D0C-E8E0-42B9-BD39-F843ABA2DE6D}"/>
              </a:ext>
            </a:extLst>
          </p:cNvPr>
          <p:cNvSpPr/>
          <p:nvPr/>
        </p:nvSpPr>
        <p:spPr>
          <a:xfrm flipV="1">
            <a:off x="825077" y="116856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1A52DA1-3C88-4C3A-BC65-1746FA04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20" t="39926" r="10283" b="1892"/>
          <a:stretch/>
        </p:blipFill>
        <p:spPr>
          <a:xfrm>
            <a:off x="821182" y="1168549"/>
            <a:ext cx="10542201" cy="5040313"/>
          </a:xfrm>
          <a:prstGeom prst="roundRect">
            <a:avLst>
              <a:gd name="adj" fmla="val 5724"/>
            </a:avLst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A7AF1A-A94A-463E-8D38-C1698DCC4747}"/>
              </a:ext>
            </a:extLst>
          </p:cNvPr>
          <p:cNvSpPr/>
          <p:nvPr/>
        </p:nvSpPr>
        <p:spPr>
          <a:xfrm rot="10800000">
            <a:off x="823129" y="1168550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AC89CBC-ECF3-4A4F-872A-BBFEA7E231A0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30B49C4-C496-4DDF-A34D-84FAF5A020FC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0655A-4E19-498C-A3DD-81173A16BB26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FE64C0D6-3716-463E-9095-4D41EBF6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C185CED1-7D29-4B6A-A3D5-D33BB786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396A41FA-0B71-495B-989C-EA4B8C8F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5909D796-74C2-415A-B591-9D5D403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D026E011-DF21-447F-ACCC-D5BBBB477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DBBCAC02-7978-4FB0-9101-93DB21351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F9A20EF8-51C1-49A9-866F-70727F5B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9EE57C5F-A50B-4BD6-8889-1F09FA9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68BC8-0896-4EEC-9E23-A2B9078330ED}"/>
              </a:ext>
            </a:extLst>
          </p:cNvPr>
          <p:cNvSpPr txBox="1">
            <a:spLocks/>
          </p:cNvSpPr>
          <p:nvPr/>
        </p:nvSpPr>
        <p:spPr>
          <a:xfrm>
            <a:off x="7580294" y="2807341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Development Lifecyle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BD3B27-3AE4-401B-BE3D-914EC1785ED1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9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omputer screen with a graph on it&#10;&#10;Description automatically generated">
            <a:extLst>
              <a:ext uri="{FF2B5EF4-FFF2-40B4-BE49-F238E27FC236}">
                <a16:creationId xmlns:a16="http://schemas.microsoft.com/office/drawing/2014/main" id="{05E2D8C0-3EFC-44E6-8ABE-0D39028FB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20481" r="12153" b="12470"/>
          <a:stretch/>
        </p:blipFill>
        <p:spPr>
          <a:xfrm>
            <a:off x="2784009" y="2309802"/>
            <a:ext cx="1060075" cy="955795"/>
          </a:xfrm>
          <a:prstGeom prst="rect">
            <a:avLst/>
          </a:prstGeom>
        </p:spPr>
      </p:pic>
      <p:pic>
        <p:nvPicPr>
          <p:cNvPr id="1048" name="Picture 24" descr="Independent Software Testing Company | Software testing consulting India">
            <a:extLst>
              <a:ext uri="{FF2B5EF4-FFF2-40B4-BE49-F238E27FC236}">
                <a16:creationId xmlns:a16="http://schemas.microsoft.com/office/drawing/2014/main" id="{37191CE8-60E9-6DEC-7B7B-BE867380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03" y="5414236"/>
            <a:ext cx="1217278" cy="92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oftware Engineer Clipart HD wallpaper | Pxfuel - Clip Art Library">
            <a:extLst>
              <a:ext uri="{FF2B5EF4-FFF2-40B4-BE49-F238E27FC236}">
                <a16:creationId xmlns:a16="http://schemas.microsoft.com/office/drawing/2014/main" id="{FF20E306-F434-F89F-6A14-4A4A7DF1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328" y="4350080"/>
            <a:ext cx="1298273" cy="9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17C9E25D-9D08-202A-AC36-827BEA7BD710}"/>
              </a:ext>
            </a:extLst>
          </p:cNvPr>
          <p:cNvSpPr/>
          <p:nvPr/>
        </p:nvSpPr>
        <p:spPr>
          <a:xfrm>
            <a:off x="5095531" y="396395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1CFE70A5-2F47-9831-72B5-C9D0947AC1D7}"/>
              </a:ext>
            </a:extLst>
          </p:cNvPr>
          <p:cNvSpPr/>
          <p:nvPr/>
        </p:nvSpPr>
        <p:spPr>
          <a:xfrm>
            <a:off x="2564355" y="1951347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B6FD092-AD19-C8ED-65D9-67F9238740AB}"/>
              </a:ext>
            </a:extLst>
          </p:cNvPr>
          <p:cNvSpPr/>
          <p:nvPr/>
        </p:nvSpPr>
        <p:spPr>
          <a:xfrm>
            <a:off x="8085216" y="1883005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CEEB55EC-B41D-7DE8-7D44-E402995FB9F7}"/>
              </a:ext>
            </a:extLst>
          </p:cNvPr>
          <p:cNvSpPr/>
          <p:nvPr/>
        </p:nvSpPr>
        <p:spPr>
          <a:xfrm>
            <a:off x="5382090" y="5121413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3C9171F3-137F-3B81-5DB8-9C97F964ED57}"/>
              </a:ext>
            </a:extLst>
          </p:cNvPr>
          <p:cNvSpPr/>
          <p:nvPr/>
        </p:nvSpPr>
        <p:spPr>
          <a:xfrm>
            <a:off x="8191795" y="4045668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E5397C0B-47F3-FAE6-B33F-8317CB8EBE62}"/>
              </a:ext>
            </a:extLst>
          </p:cNvPr>
          <p:cNvSpPr/>
          <p:nvPr/>
        </p:nvSpPr>
        <p:spPr>
          <a:xfrm>
            <a:off x="2725395" y="4045668"/>
            <a:ext cx="1499385" cy="1545995"/>
          </a:xfrm>
          <a:prstGeom prst="donut">
            <a:avLst>
              <a:gd name="adj" fmla="val 10501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Specify User Requirements Concept Icon General Usability Requirement  Vector, General, Usability, Requirement PNG and Vector with Transparent  Background for Free Download">
            <a:extLst>
              <a:ext uri="{FF2B5EF4-FFF2-40B4-BE49-F238E27FC236}">
                <a16:creationId xmlns:a16="http://schemas.microsoft.com/office/drawing/2014/main" id="{92CDA322-497D-9E1C-AB8E-8FADC49D9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4295" r="28098" b="38419"/>
          <a:stretch/>
        </p:blipFill>
        <p:spPr bwMode="auto">
          <a:xfrm>
            <a:off x="5329462" y="686203"/>
            <a:ext cx="1031522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9CBFB-CA54-54D4-9463-BBCF321EE30B}"/>
              </a:ext>
            </a:extLst>
          </p:cNvPr>
          <p:cNvSpPr txBox="1"/>
          <p:nvPr/>
        </p:nvSpPr>
        <p:spPr>
          <a:xfrm>
            <a:off x="6594915" y="835672"/>
            <a:ext cx="213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 Analysis</a:t>
            </a:r>
          </a:p>
        </p:txBody>
      </p:sp>
      <p:pic>
        <p:nvPicPr>
          <p:cNvPr id="1038" name="Picture 14" descr="Board Meeting Clipart Business Meeting People Sitting Around The Table  Vector Illustration Zajedy Cartoon, People Clipart, Table Clipart, Cartoon Clipart  PNG and Vector with Transparent Background for Free Download">
            <a:extLst>
              <a:ext uri="{FF2B5EF4-FFF2-40B4-BE49-F238E27FC236}">
                <a16:creationId xmlns:a16="http://schemas.microsoft.com/office/drawing/2014/main" id="{A4B30702-2D0D-9F71-FF92-8DFE5C66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328" y="2063311"/>
            <a:ext cx="1097160" cy="10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6D2A01-B9E7-57E4-A0CA-468F4372BF82}"/>
              </a:ext>
            </a:extLst>
          </p:cNvPr>
          <p:cNvSpPr txBox="1"/>
          <p:nvPr/>
        </p:nvSpPr>
        <p:spPr>
          <a:xfrm>
            <a:off x="9691180" y="2394408"/>
            <a:ext cx="120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05F4C-30A2-AB1A-A358-AC157B19EEEF}"/>
              </a:ext>
            </a:extLst>
          </p:cNvPr>
          <p:cNvSpPr txBox="1"/>
          <p:nvPr/>
        </p:nvSpPr>
        <p:spPr>
          <a:xfrm>
            <a:off x="9839913" y="4703975"/>
            <a:ext cx="158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5E172-F94A-E678-2803-3614824BD95C}"/>
              </a:ext>
            </a:extLst>
          </p:cNvPr>
          <p:cNvSpPr txBox="1"/>
          <p:nvPr/>
        </p:nvSpPr>
        <p:spPr>
          <a:xfrm>
            <a:off x="4543544" y="580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&amp; QA</a:t>
            </a:r>
          </a:p>
        </p:txBody>
      </p:sp>
      <p:pic>
        <p:nvPicPr>
          <p:cNvPr id="1050" name="Picture 26" descr="Software Deployment PNG Transparent Images Free Download | Vector Files |  Pngtree">
            <a:extLst>
              <a:ext uri="{FF2B5EF4-FFF2-40B4-BE49-F238E27FC236}">
                <a16:creationId xmlns:a16="http://schemas.microsoft.com/office/drawing/2014/main" id="{6D84D958-2BD0-858D-0069-A1F94ECC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34" y="4304620"/>
            <a:ext cx="849906" cy="10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98F02-9257-0C95-7C89-9A27C68817D5}"/>
              </a:ext>
            </a:extLst>
          </p:cNvPr>
          <p:cNvSpPr txBox="1"/>
          <p:nvPr/>
        </p:nvSpPr>
        <p:spPr>
          <a:xfrm>
            <a:off x="1444170" y="5057483"/>
            <a:ext cx="149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FBF64A-9F20-283D-9DDE-64BFE7960487}"/>
              </a:ext>
            </a:extLst>
          </p:cNvPr>
          <p:cNvSpPr txBox="1"/>
          <p:nvPr/>
        </p:nvSpPr>
        <p:spPr>
          <a:xfrm>
            <a:off x="1140859" y="2488351"/>
            <a:ext cx="164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Monitoring &amp; Maintenance</a:t>
            </a:r>
          </a:p>
        </p:txBody>
      </p:sp>
      <p:pic>
        <p:nvPicPr>
          <p:cNvPr id="1052" name="Picture 28" descr="What Is the Software Development Life Cycle: A Comprehensive Guide">
            <a:extLst>
              <a:ext uri="{FF2B5EF4-FFF2-40B4-BE49-F238E27FC236}">
                <a16:creationId xmlns:a16="http://schemas.microsoft.com/office/drawing/2014/main" id="{A80D65CB-FB2F-5C11-48C1-DE8CEC5B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55" y="2221205"/>
            <a:ext cx="2935054" cy="16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50CF1B-5516-D312-9D1D-A78A3F500DF4}"/>
              </a:ext>
            </a:extLst>
          </p:cNvPr>
          <p:cNvSpPr/>
          <p:nvPr/>
        </p:nvSpPr>
        <p:spPr>
          <a:xfrm>
            <a:off x="5313413" y="3689878"/>
            <a:ext cx="15477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SDLC</a:t>
            </a: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881F003E-2281-CEF0-73DD-271763A500F2}"/>
              </a:ext>
            </a:extLst>
          </p:cNvPr>
          <p:cNvSpPr/>
          <p:nvPr/>
        </p:nvSpPr>
        <p:spPr>
          <a:xfrm rot="5668349">
            <a:off x="9103832" y="3599511"/>
            <a:ext cx="961537" cy="2677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EA3564E3-71D4-53C4-9CBC-3A2470F561C6}"/>
              </a:ext>
            </a:extLst>
          </p:cNvPr>
          <p:cNvSpPr/>
          <p:nvPr/>
        </p:nvSpPr>
        <p:spPr>
          <a:xfrm rot="1684870">
            <a:off x="7783543" y="1299537"/>
            <a:ext cx="961537" cy="2677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B3835E23-E932-60B0-8959-2E584C9C19A5}"/>
              </a:ext>
            </a:extLst>
          </p:cNvPr>
          <p:cNvSpPr/>
          <p:nvPr/>
        </p:nvSpPr>
        <p:spPr>
          <a:xfrm rot="9398888">
            <a:off x="7329854" y="5593835"/>
            <a:ext cx="961537" cy="2677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CC150AC0-07F7-4604-26D4-28F3CF9CE5B8}"/>
              </a:ext>
            </a:extLst>
          </p:cNvPr>
          <p:cNvSpPr/>
          <p:nvPr/>
        </p:nvSpPr>
        <p:spPr>
          <a:xfrm rot="12529944">
            <a:off x="4115903" y="5457763"/>
            <a:ext cx="961537" cy="2677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8BF01625-FF9D-E5CE-C141-86D4FC5FD384}"/>
              </a:ext>
            </a:extLst>
          </p:cNvPr>
          <p:cNvSpPr/>
          <p:nvPr/>
        </p:nvSpPr>
        <p:spPr>
          <a:xfrm rot="15988941">
            <a:off x="2079813" y="3692094"/>
            <a:ext cx="961537" cy="2677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F09589B6-7D45-8EE3-5E84-5365605747A1}"/>
              </a:ext>
            </a:extLst>
          </p:cNvPr>
          <p:cNvSpPr/>
          <p:nvPr/>
        </p:nvSpPr>
        <p:spPr>
          <a:xfrm rot="19033945">
            <a:off x="3581152" y="1162711"/>
            <a:ext cx="1287255" cy="3190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A6E6A0-856D-2053-E9E8-713C7336DBF3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32" name="Freeform 223">
              <a:extLst>
                <a:ext uri="{FF2B5EF4-FFF2-40B4-BE49-F238E27FC236}">
                  <a16:creationId xmlns:a16="http://schemas.microsoft.com/office/drawing/2014/main" id="{835A0C52-40FF-311E-434B-EF4F007CE11B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83C1588-1C51-FD04-C333-E15F538FEBDF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50BC8867-C3EC-D6D9-24E5-51D02F8B1F3E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le: Hollow 34">
                <a:extLst>
                  <a:ext uri="{FF2B5EF4-FFF2-40B4-BE49-F238E27FC236}">
                    <a16:creationId xmlns:a16="http://schemas.microsoft.com/office/drawing/2014/main" id="{C00867DC-D56F-CAD5-6DBC-624384BE9A3F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ircle: Hollow 35">
                <a:extLst>
                  <a:ext uri="{FF2B5EF4-FFF2-40B4-BE49-F238E27FC236}">
                    <a16:creationId xmlns:a16="http://schemas.microsoft.com/office/drawing/2014/main" id="{6579A070-FB5E-EFD1-FEF6-AA8EB6835F8A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424D73-586B-49D8-542C-CEA4D768BB65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11D192-AFA3-E841-0DA6-850A1DEAE6B3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B288EB0D-D6C6-0C4B-D2BD-A9B55A210A20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ircle: Hollow 40">
                <a:extLst>
                  <a:ext uri="{FF2B5EF4-FFF2-40B4-BE49-F238E27FC236}">
                    <a16:creationId xmlns:a16="http://schemas.microsoft.com/office/drawing/2014/main" id="{B3A7EF04-946A-DD76-B315-9FC152E6E018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ircle: Hollow 41">
                <a:extLst>
                  <a:ext uri="{FF2B5EF4-FFF2-40B4-BE49-F238E27FC236}">
                    <a16:creationId xmlns:a16="http://schemas.microsoft.com/office/drawing/2014/main" id="{9E2DA662-5728-A50B-88FA-E99695EEE82C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Freeform 223">
              <a:extLst>
                <a:ext uri="{FF2B5EF4-FFF2-40B4-BE49-F238E27FC236}">
                  <a16:creationId xmlns:a16="http://schemas.microsoft.com/office/drawing/2014/main" id="{DB1903AB-C607-7862-F453-D0F0C35C98B6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7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8D0C-E8E0-42B9-BD39-F843ABA2DE6D}"/>
              </a:ext>
            </a:extLst>
          </p:cNvPr>
          <p:cNvSpPr/>
          <p:nvPr/>
        </p:nvSpPr>
        <p:spPr>
          <a:xfrm flipV="1">
            <a:off x="825077" y="116856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1A52DA1-3C88-4C3A-BC65-1746FA04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20" t="39926" r="10283" b="1892"/>
          <a:stretch/>
        </p:blipFill>
        <p:spPr>
          <a:xfrm>
            <a:off x="821182" y="1168549"/>
            <a:ext cx="10542201" cy="5040313"/>
          </a:xfrm>
          <a:prstGeom prst="roundRect">
            <a:avLst>
              <a:gd name="adj" fmla="val 5724"/>
            </a:avLst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A7AF1A-A94A-463E-8D38-C1698DCC4747}"/>
              </a:ext>
            </a:extLst>
          </p:cNvPr>
          <p:cNvSpPr/>
          <p:nvPr/>
        </p:nvSpPr>
        <p:spPr>
          <a:xfrm rot="10800000">
            <a:off x="823129" y="1168550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AC89CBC-ECF3-4A4F-872A-BBFEA7E231A0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30B49C4-C496-4DDF-A34D-84FAF5A020FC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0655A-4E19-498C-A3DD-81173A16BB26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FE64C0D6-3716-463E-9095-4D41EBF6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C185CED1-7D29-4B6A-A3D5-D33BB786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396A41FA-0B71-495B-989C-EA4B8C8F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5909D796-74C2-415A-B591-9D5D403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D026E011-DF21-447F-ACCC-D5BBBB477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DBBCAC02-7978-4FB0-9101-93DB21351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F9A20EF8-51C1-49A9-866F-70727F5B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9EE57C5F-A50B-4BD6-8889-1F09FA9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68BC8-0896-4EEC-9E23-A2B9078330ED}"/>
              </a:ext>
            </a:extLst>
          </p:cNvPr>
          <p:cNvSpPr txBox="1">
            <a:spLocks/>
          </p:cNvSpPr>
          <p:nvPr/>
        </p:nvSpPr>
        <p:spPr>
          <a:xfrm>
            <a:off x="7580294" y="2807341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SDLC Before DevOps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BD3B27-3AE4-401B-BE3D-914EC1785ED1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4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89754E-1341-2E83-0A14-4DD62157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1" y="318548"/>
            <a:ext cx="17621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C38917-54CA-F0A0-6474-08F0A2AE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09" y="1085458"/>
            <a:ext cx="46386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AB3279-F8C9-9674-B485-6FB3E35CF336}"/>
              </a:ext>
            </a:extLst>
          </p:cNvPr>
          <p:cNvCxnSpPr/>
          <p:nvPr/>
        </p:nvCxnSpPr>
        <p:spPr>
          <a:xfrm>
            <a:off x="3921550" y="2724396"/>
            <a:ext cx="0" cy="480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82" name="Picture 10">
            <a:extLst>
              <a:ext uri="{FF2B5EF4-FFF2-40B4-BE49-F238E27FC236}">
                <a16:creationId xmlns:a16="http://schemas.microsoft.com/office/drawing/2014/main" id="{24702D37-788C-B0E2-50DA-DEF15E4A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05" y="3743718"/>
            <a:ext cx="376237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24BEB-CF2F-9E8C-C980-03416045C3B4}"/>
              </a:ext>
            </a:extLst>
          </p:cNvPr>
          <p:cNvCxnSpPr>
            <a:cxnSpLocks/>
          </p:cNvCxnSpPr>
          <p:nvPr/>
        </p:nvCxnSpPr>
        <p:spPr>
          <a:xfrm>
            <a:off x="4002365" y="5022130"/>
            <a:ext cx="0" cy="531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DAA143-677A-E398-45E8-A40743A997C8}"/>
              </a:ext>
            </a:extLst>
          </p:cNvPr>
          <p:cNvCxnSpPr/>
          <p:nvPr/>
        </p:nvCxnSpPr>
        <p:spPr>
          <a:xfrm flipV="1">
            <a:off x="2205872" y="2964779"/>
            <a:ext cx="0" cy="64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88" name="Picture 16">
            <a:extLst>
              <a:ext uri="{FF2B5EF4-FFF2-40B4-BE49-F238E27FC236}">
                <a16:creationId xmlns:a16="http://schemas.microsoft.com/office/drawing/2014/main" id="{46D6055E-961C-B0AD-E290-5DB9A06A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4" y="1575995"/>
            <a:ext cx="12382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E330B7-E825-65D7-86B4-EED7F1256BFB}"/>
              </a:ext>
            </a:extLst>
          </p:cNvPr>
          <p:cNvCxnSpPr>
            <a:stCxn id="3078" idx="3"/>
            <a:endCxn id="3088" idx="1"/>
          </p:cNvCxnSpPr>
          <p:nvPr/>
        </p:nvCxnSpPr>
        <p:spPr>
          <a:xfrm flipV="1">
            <a:off x="7482084" y="2099870"/>
            <a:ext cx="16523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90" name="Picture 18">
            <a:extLst>
              <a:ext uri="{FF2B5EF4-FFF2-40B4-BE49-F238E27FC236}">
                <a16:creationId xmlns:a16="http://schemas.microsoft.com/office/drawing/2014/main" id="{184A3748-C76F-BBAA-E544-D8A3900E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91" y="3114283"/>
            <a:ext cx="14287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AD230-BBD0-A808-AF06-71557E4DD4B9}"/>
              </a:ext>
            </a:extLst>
          </p:cNvPr>
          <p:cNvCxnSpPr>
            <a:stCxn id="3088" idx="2"/>
            <a:endCxn id="3090" idx="0"/>
          </p:cNvCxnSpPr>
          <p:nvPr/>
        </p:nvCxnSpPr>
        <p:spPr>
          <a:xfrm>
            <a:off x="9753599" y="2623745"/>
            <a:ext cx="7367" cy="49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3B96072-47AB-3D4C-7AA0-CDB40029B830}"/>
              </a:ext>
            </a:extLst>
          </p:cNvPr>
          <p:cNvCxnSpPr/>
          <p:nvPr/>
        </p:nvCxnSpPr>
        <p:spPr>
          <a:xfrm>
            <a:off x="7400041" y="2403884"/>
            <a:ext cx="1941921" cy="1319753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92" name="Picture 20">
            <a:extLst>
              <a:ext uri="{FF2B5EF4-FFF2-40B4-BE49-F238E27FC236}">
                <a16:creationId xmlns:a16="http://schemas.microsoft.com/office/drawing/2014/main" id="{38B22306-FCB4-393A-6DBE-DED41F3F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837" y="3139923"/>
            <a:ext cx="1303056" cy="20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EA7E6C7-EB93-03BD-6246-5445438A549A}"/>
              </a:ext>
            </a:extLst>
          </p:cNvPr>
          <p:cNvGrpSpPr/>
          <p:nvPr/>
        </p:nvGrpSpPr>
        <p:grpSpPr>
          <a:xfrm>
            <a:off x="10183687" y="-592285"/>
            <a:ext cx="2371820" cy="2840520"/>
            <a:chOff x="10183687" y="-592285"/>
            <a:chExt cx="2371820" cy="2840520"/>
          </a:xfrm>
        </p:grpSpPr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79167776-4F9C-C1E0-170A-2223C3230EE6}"/>
                </a:ext>
              </a:extLst>
            </p:cNvPr>
            <p:cNvSpPr/>
            <p:nvPr/>
          </p:nvSpPr>
          <p:spPr>
            <a:xfrm rot="2700000" flipH="1" flipV="1">
              <a:off x="9949337" y="-357935"/>
              <a:ext cx="2840520" cy="2371820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17C52B1-89E4-7806-62C2-DC89256CCE79}"/>
                </a:ext>
              </a:extLst>
            </p:cNvPr>
            <p:cNvGrpSpPr/>
            <p:nvPr/>
          </p:nvGrpSpPr>
          <p:grpSpPr>
            <a:xfrm>
              <a:off x="10553707" y="-53087"/>
              <a:ext cx="1681112" cy="1209035"/>
              <a:chOff x="9986126" y="29656"/>
              <a:chExt cx="2205873" cy="1630148"/>
            </a:xfrm>
          </p:grpSpPr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2E83EDD0-F851-8AE4-42B1-2B1A580E9BBB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ircle: Hollow 30">
                <a:extLst>
                  <a:ext uri="{FF2B5EF4-FFF2-40B4-BE49-F238E27FC236}">
                    <a16:creationId xmlns:a16="http://schemas.microsoft.com/office/drawing/2014/main" id="{36F4D943-C48A-A5A7-C5F3-D719442F3237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ircle: Hollow 31">
                <a:extLst>
                  <a:ext uri="{FF2B5EF4-FFF2-40B4-BE49-F238E27FC236}">
                    <a16:creationId xmlns:a16="http://schemas.microsoft.com/office/drawing/2014/main" id="{6D345C5D-BF3E-E56D-CD90-38A7FB6C24B5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A2BD88-479B-EA5C-B091-17243CA1F0EF}"/>
              </a:ext>
            </a:extLst>
          </p:cNvPr>
          <p:cNvGrpSpPr/>
          <p:nvPr/>
        </p:nvGrpSpPr>
        <p:grpSpPr>
          <a:xfrm>
            <a:off x="-580947" y="5155947"/>
            <a:ext cx="2226956" cy="2290311"/>
            <a:chOff x="-580947" y="5155947"/>
            <a:chExt cx="2226956" cy="229031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A59205-4554-BF8B-34D1-99EE91B0DFE9}"/>
                </a:ext>
              </a:extLst>
            </p:cNvPr>
            <p:cNvGrpSpPr/>
            <p:nvPr/>
          </p:nvGrpSpPr>
          <p:grpSpPr>
            <a:xfrm>
              <a:off x="-227175" y="5857885"/>
              <a:ext cx="1681112" cy="1209035"/>
              <a:chOff x="9986126" y="29656"/>
              <a:chExt cx="2205873" cy="1630148"/>
            </a:xfrm>
          </p:grpSpPr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B1BF867D-EE31-1E25-786B-90DD225B1B96}"/>
                  </a:ext>
                </a:extLst>
              </p:cNvPr>
              <p:cNvSpPr/>
              <p:nvPr/>
            </p:nvSpPr>
            <p:spPr>
              <a:xfrm>
                <a:off x="10294069" y="29656"/>
                <a:ext cx="1897930" cy="1374938"/>
              </a:xfrm>
              <a:prstGeom prst="cube">
                <a:avLst/>
              </a:prstGeom>
              <a:solidFill>
                <a:srgbClr val="FFC000">
                  <a:alpha val="27000"/>
                </a:srgb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ircle: Hollow 36">
                <a:extLst>
                  <a:ext uri="{FF2B5EF4-FFF2-40B4-BE49-F238E27FC236}">
                    <a16:creationId xmlns:a16="http://schemas.microsoft.com/office/drawing/2014/main" id="{7B4C4BAA-78C3-41F1-64B8-D915F0A400F6}"/>
                  </a:ext>
                </a:extLst>
              </p:cNvPr>
              <p:cNvSpPr/>
              <p:nvPr/>
            </p:nvSpPr>
            <p:spPr>
              <a:xfrm>
                <a:off x="11576114" y="96332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ircle: Hollow 37">
                <a:extLst>
                  <a:ext uri="{FF2B5EF4-FFF2-40B4-BE49-F238E27FC236}">
                    <a16:creationId xmlns:a16="http://schemas.microsoft.com/office/drawing/2014/main" id="{4AD94C1F-1987-11E8-9225-A93D283A6580}"/>
                  </a:ext>
                </a:extLst>
              </p:cNvPr>
              <p:cNvSpPr/>
              <p:nvPr/>
            </p:nvSpPr>
            <p:spPr>
              <a:xfrm>
                <a:off x="9986126" y="1039011"/>
                <a:ext cx="615885" cy="620793"/>
              </a:xfrm>
              <a:prstGeom prst="donut">
                <a:avLst>
                  <a:gd name="adj" fmla="val 17207"/>
                </a:avLst>
              </a:prstGeom>
              <a:solidFill>
                <a:srgbClr val="C0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Freeform 223">
              <a:extLst>
                <a:ext uri="{FF2B5EF4-FFF2-40B4-BE49-F238E27FC236}">
                  <a16:creationId xmlns:a16="http://schemas.microsoft.com/office/drawing/2014/main" id="{A0011E5A-7A00-7FD2-3487-F7B05A7C1DAA}"/>
                </a:ext>
              </a:extLst>
            </p:cNvPr>
            <p:cNvSpPr/>
            <p:nvPr/>
          </p:nvSpPr>
          <p:spPr>
            <a:xfrm rot="13500000" flipV="1">
              <a:off x="-612625" y="5187625"/>
              <a:ext cx="2290311" cy="2226956"/>
            </a:xfrm>
            <a:custGeom>
              <a:avLst/>
              <a:gdLst>
                <a:gd name="connsiteX0" fmla="*/ 225490 w 4619134"/>
                <a:gd name="connsiteY0" fmla="*/ 225490 h 3907698"/>
                <a:gd name="connsiteX1" fmla="*/ 769871 w 4619134"/>
                <a:gd name="connsiteY1" fmla="*/ 0 h 3907698"/>
                <a:gd name="connsiteX2" fmla="*/ 3849263 w 4619134"/>
                <a:gd name="connsiteY2" fmla="*/ 0 h 3907698"/>
                <a:gd name="connsiteX3" fmla="*/ 4619134 w 4619134"/>
                <a:gd name="connsiteY3" fmla="*/ 769871 h 3907698"/>
                <a:gd name="connsiteX4" fmla="*/ 4619134 w 4619134"/>
                <a:gd name="connsiteY4" fmla="*/ 1597230 h 3907698"/>
                <a:gd name="connsiteX5" fmla="*/ 2308666 w 4619134"/>
                <a:gd name="connsiteY5" fmla="*/ 3907698 h 3907698"/>
                <a:gd name="connsiteX6" fmla="*/ 0 w 4619134"/>
                <a:gd name="connsiteY6" fmla="*/ 1599032 h 3907698"/>
                <a:gd name="connsiteX7" fmla="*/ 0 w 4619134"/>
                <a:gd name="connsiteY7" fmla="*/ 769871 h 3907698"/>
                <a:gd name="connsiteX8" fmla="*/ 225490 w 4619134"/>
                <a:gd name="connsiteY8" fmla="*/ 225490 h 390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9134" h="3907698">
                  <a:moveTo>
                    <a:pt x="225490" y="225490"/>
                  </a:moveTo>
                  <a:cubicBezTo>
                    <a:pt x="364810" y="86170"/>
                    <a:pt x="557278" y="0"/>
                    <a:pt x="769871" y="0"/>
                  </a:cubicBezTo>
                  <a:lnTo>
                    <a:pt x="3849263" y="0"/>
                  </a:lnTo>
                  <a:cubicBezTo>
                    <a:pt x="4274450" y="0"/>
                    <a:pt x="4619134" y="344683"/>
                    <a:pt x="4619134" y="769871"/>
                  </a:cubicBezTo>
                  <a:lnTo>
                    <a:pt x="4619134" y="1597230"/>
                  </a:lnTo>
                  <a:lnTo>
                    <a:pt x="2308666" y="3907698"/>
                  </a:lnTo>
                  <a:lnTo>
                    <a:pt x="0" y="1599032"/>
                  </a:lnTo>
                  <a:lnTo>
                    <a:pt x="0" y="769871"/>
                  </a:lnTo>
                  <a:cubicBezTo>
                    <a:pt x="0" y="557277"/>
                    <a:pt x="86171" y="364809"/>
                    <a:pt x="225490" y="225490"/>
                  </a:cubicBez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7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26" y="673149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521CEF-373F-3C3B-64F3-C978580E30D4}"/>
              </a:ext>
            </a:extLst>
          </p:cNvPr>
          <p:cNvSpPr txBox="1"/>
          <p:nvPr/>
        </p:nvSpPr>
        <p:spPr>
          <a:xfrm>
            <a:off x="1882706" y="1653871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Simple and Straightforward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2A6149-7C56-2F5B-827C-415C1608A87E}"/>
              </a:ext>
            </a:extLst>
          </p:cNvPr>
          <p:cNvSpPr txBox="1"/>
          <p:nvPr/>
        </p:nvSpPr>
        <p:spPr>
          <a:xfrm>
            <a:off x="4537157" y="1653871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Low Initial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1E0C6-2CBF-27BB-6325-729461E8CB97}"/>
              </a:ext>
            </a:extLst>
          </p:cNvPr>
          <p:cNvSpPr txBox="1"/>
          <p:nvPr/>
        </p:nvSpPr>
        <p:spPr>
          <a:xfrm>
            <a:off x="7262202" y="1653872"/>
            <a:ext cx="1891225" cy="2241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Learning Opportunity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65FBF07-9E78-FA69-C963-35C6C5EFEF6C}"/>
              </a:ext>
            </a:extLst>
          </p:cNvPr>
          <p:cNvGrpSpPr/>
          <p:nvPr/>
        </p:nvGrpSpPr>
        <p:grpSpPr>
          <a:xfrm>
            <a:off x="7691768" y="3348209"/>
            <a:ext cx="3014669" cy="1325604"/>
            <a:chOff x="7691768" y="3648020"/>
            <a:chExt cx="3014669" cy="132560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A202DF-B6E4-797C-898D-FA4CAB1AC277}"/>
                </a:ext>
              </a:extLst>
            </p:cNvPr>
            <p:cNvSpPr txBox="1"/>
            <p:nvPr/>
          </p:nvSpPr>
          <p:spPr>
            <a:xfrm>
              <a:off x="7707861" y="3648020"/>
              <a:ext cx="2118274" cy="16867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Reduced Productivity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B4DD3AB-2D96-7C6D-02A0-F0A2CB216068}"/>
                </a:ext>
              </a:extLst>
            </p:cNvPr>
            <p:cNvSpPr txBox="1"/>
            <p:nvPr/>
          </p:nvSpPr>
          <p:spPr>
            <a:xfrm>
              <a:off x="7691768" y="3896406"/>
              <a:ext cx="301466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Diverts valuable time and resources from development and other high-priority tasks.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Manual processes can lead to burnout and frustration among team members.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D2E464-2C32-2B5B-C382-E650B775B1E0}"/>
              </a:ext>
            </a:extLst>
          </p:cNvPr>
          <p:cNvGrpSpPr/>
          <p:nvPr/>
        </p:nvGrpSpPr>
        <p:grpSpPr>
          <a:xfrm>
            <a:off x="5013935" y="3311023"/>
            <a:ext cx="2407791" cy="1353253"/>
            <a:chOff x="7804884" y="3610834"/>
            <a:chExt cx="2407791" cy="13532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62380C-B61C-4FB8-68C9-EFB5904D4229}"/>
                </a:ext>
              </a:extLst>
            </p:cNvPr>
            <p:cNvSpPr txBox="1"/>
            <p:nvPr/>
          </p:nvSpPr>
          <p:spPr>
            <a:xfrm>
              <a:off x="7804884" y="3610834"/>
              <a:ext cx="16256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Time-Consuming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93CC41-2C7F-B79C-8C5C-4579461F569C}"/>
                </a:ext>
              </a:extLst>
            </p:cNvPr>
            <p:cNvSpPr txBox="1"/>
            <p:nvPr/>
          </p:nvSpPr>
          <p:spPr>
            <a:xfrm>
              <a:off x="7804884" y="3886869"/>
              <a:ext cx="2407791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Manual steps are often slow and labor-intensive, leading to longer deployment times.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Inefficient for frequent or large-scale deployments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BA2EB1-19FB-491D-9D19-CF32DA01D2B7}"/>
              </a:ext>
            </a:extLst>
          </p:cNvPr>
          <p:cNvGrpSpPr/>
          <p:nvPr/>
        </p:nvGrpSpPr>
        <p:grpSpPr>
          <a:xfrm>
            <a:off x="2129366" y="3348790"/>
            <a:ext cx="2407791" cy="1315486"/>
            <a:chOff x="7804884" y="3648601"/>
            <a:chExt cx="2407791" cy="131548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72316D5-0E72-7F2D-44A5-C0127CE19F7F}"/>
                </a:ext>
              </a:extLst>
            </p:cNvPr>
            <p:cNvSpPr txBox="1"/>
            <p:nvPr/>
          </p:nvSpPr>
          <p:spPr>
            <a:xfrm>
              <a:off x="7840299" y="3648601"/>
              <a:ext cx="16256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Error-Prone: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CE123BE-38C4-5DD6-EFEE-5055C619C176}"/>
                </a:ext>
              </a:extLst>
            </p:cNvPr>
            <p:cNvSpPr txBox="1"/>
            <p:nvPr/>
          </p:nvSpPr>
          <p:spPr>
            <a:xfrm>
              <a:off x="7804884" y="3886869"/>
              <a:ext cx="2407791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High risk of human error, which can lead to deployment failures, downtime, or critical issues in the production environment.</a:t>
              </a:r>
            </a:p>
          </p:txBody>
        </p:sp>
      </p:grp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432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8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26" y="673149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521CEF-373F-3C3B-64F3-C978580E30D4}"/>
              </a:ext>
            </a:extLst>
          </p:cNvPr>
          <p:cNvSpPr txBox="1"/>
          <p:nvPr/>
        </p:nvSpPr>
        <p:spPr>
          <a:xfrm>
            <a:off x="1892321" y="2266402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Simple and Straightforward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2A6149-7C56-2F5B-827C-415C1608A87E}"/>
              </a:ext>
            </a:extLst>
          </p:cNvPr>
          <p:cNvSpPr txBox="1"/>
          <p:nvPr/>
        </p:nvSpPr>
        <p:spPr>
          <a:xfrm>
            <a:off x="4546772" y="2266402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Low Initial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1E0C6-2CBF-27BB-6325-729461E8CB97}"/>
              </a:ext>
            </a:extLst>
          </p:cNvPr>
          <p:cNvSpPr txBox="1"/>
          <p:nvPr/>
        </p:nvSpPr>
        <p:spPr>
          <a:xfrm>
            <a:off x="7271817" y="2266403"/>
            <a:ext cx="1891225" cy="2241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Learning Opportunity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A202DF-B6E4-797C-898D-FA4CAB1AC277}"/>
              </a:ext>
            </a:extLst>
          </p:cNvPr>
          <p:cNvSpPr txBox="1"/>
          <p:nvPr/>
        </p:nvSpPr>
        <p:spPr>
          <a:xfrm>
            <a:off x="7778596" y="3970916"/>
            <a:ext cx="2118274" cy="168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Reduced Productivity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62380C-B61C-4FB8-68C9-EFB5904D4229}"/>
              </a:ext>
            </a:extLst>
          </p:cNvPr>
          <p:cNvSpPr txBox="1"/>
          <p:nvPr/>
        </p:nvSpPr>
        <p:spPr>
          <a:xfrm>
            <a:off x="5084670" y="3933730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Time-Consuming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2316D5-0E72-7F2D-44A5-C0127CE19F7F}"/>
              </a:ext>
            </a:extLst>
          </p:cNvPr>
          <p:cNvSpPr txBox="1"/>
          <p:nvPr/>
        </p:nvSpPr>
        <p:spPr>
          <a:xfrm>
            <a:off x="2235516" y="3971497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Error-Prone</a:t>
            </a:r>
          </a:p>
        </p:txBody>
      </p: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874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8D0C-E8E0-42B9-BD39-F843ABA2DE6D}"/>
              </a:ext>
            </a:extLst>
          </p:cNvPr>
          <p:cNvSpPr/>
          <p:nvPr/>
        </p:nvSpPr>
        <p:spPr>
          <a:xfrm flipV="1">
            <a:off x="825077" y="1168562"/>
            <a:ext cx="10542201" cy="5040313"/>
          </a:xfrm>
          <a:prstGeom prst="roundRect">
            <a:avLst>
              <a:gd name="adj" fmla="val 415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1A52DA1-3C88-4C3A-BC65-1746FA04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20" t="39926" r="10283" b="1892"/>
          <a:stretch/>
        </p:blipFill>
        <p:spPr>
          <a:xfrm>
            <a:off x="821182" y="1168549"/>
            <a:ext cx="10542201" cy="5040313"/>
          </a:xfrm>
          <a:prstGeom prst="roundRect">
            <a:avLst>
              <a:gd name="adj" fmla="val 5724"/>
            </a:avLst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A7AF1A-A94A-463E-8D38-C1698DCC4747}"/>
              </a:ext>
            </a:extLst>
          </p:cNvPr>
          <p:cNvSpPr/>
          <p:nvPr/>
        </p:nvSpPr>
        <p:spPr>
          <a:xfrm rot="10800000">
            <a:off x="823129" y="1168550"/>
            <a:ext cx="10542202" cy="5040312"/>
          </a:xfrm>
          <a:prstGeom prst="roundRect">
            <a:avLst>
              <a:gd name="adj" fmla="val 4079"/>
            </a:avLst>
          </a:prstGeom>
          <a:gradFill flip="none" rotWithShape="1">
            <a:gsLst>
              <a:gs pos="0">
                <a:srgbClr val="B90239">
                  <a:alpha val="50000"/>
                </a:srgbClr>
              </a:gs>
              <a:gs pos="100000">
                <a:srgbClr val="621443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AC89CBC-ECF3-4A4F-872A-BBFEA7E231A0}"/>
              </a:ext>
            </a:extLst>
          </p:cNvPr>
          <p:cNvSpPr/>
          <p:nvPr/>
        </p:nvSpPr>
        <p:spPr>
          <a:xfrm flipH="1">
            <a:off x="6648879" y="789079"/>
            <a:ext cx="450595" cy="379484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30B49C4-C496-4DDF-A34D-84FAF5A020FC}"/>
              </a:ext>
            </a:extLst>
          </p:cNvPr>
          <p:cNvSpPr/>
          <p:nvPr/>
        </p:nvSpPr>
        <p:spPr>
          <a:xfrm rot="10800000">
            <a:off x="7099476" y="789085"/>
            <a:ext cx="3722363" cy="467705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0655A-4E19-498C-A3DD-81173A16BB26}"/>
              </a:ext>
            </a:extLst>
          </p:cNvPr>
          <p:cNvGrpSpPr/>
          <p:nvPr/>
        </p:nvGrpSpPr>
        <p:grpSpPr>
          <a:xfrm>
            <a:off x="7580293" y="1710319"/>
            <a:ext cx="584170" cy="597884"/>
            <a:chOff x="9175750" y="3617913"/>
            <a:chExt cx="338138" cy="346076"/>
          </a:xfrm>
        </p:grpSpPr>
        <p:sp>
          <p:nvSpPr>
            <p:cNvPr id="8" name="Oval 326">
              <a:extLst>
                <a:ext uri="{FF2B5EF4-FFF2-40B4-BE49-F238E27FC236}">
                  <a16:creationId xmlns:a16="http://schemas.microsoft.com/office/drawing/2014/main" id="{FE64C0D6-3716-463E-9095-4D41EBF6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27">
              <a:extLst>
                <a:ext uri="{FF2B5EF4-FFF2-40B4-BE49-F238E27FC236}">
                  <a16:creationId xmlns:a16="http://schemas.microsoft.com/office/drawing/2014/main" id="{C185CED1-7D29-4B6A-A3D5-D33BB786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8">
              <a:extLst>
                <a:ext uri="{FF2B5EF4-FFF2-40B4-BE49-F238E27FC236}">
                  <a16:creationId xmlns:a16="http://schemas.microsoft.com/office/drawing/2014/main" id="{396A41FA-0B71-495B-989C-EA4B8C8F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329">
              <a:extLst>
                <a:ext uri="{FF2B5EF4-FFF2-40B4-BE49-F238E27FC236}">
                  <a16:creationId xmlns:a16="http://schemas.microsoft.com/office/drawing/2014/main" id="{5909D796-74C2-415A-B591-9D5D403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330">
              <a:extLst>
                <a:ext uri="{FF2B5EF4-FFF2-40B4-BE49-F238E27FC236}">
                  <a16:creationId xmlns:a16="http://schemas.microsoft.com/office/drawing/2014/main" id="{D026E011-DF21-447F-ACCC-D5BBBB477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331">
              <a:extLst>
                <a:ext uri="{FF2B5EF4-FFF2-40B4-BE49-F238E27FC236}">
                  <a16:creationId xmlns:a16="http://schemas.microsoft.com/office/drawing/2014/main" id="{DBBCAC02-7978-4FB0-9101-93DB21351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32">
              <a:extLst>
                <a:ext uri="{FF2B5EF4-FFF2-40B4-BE49-F238E27FC236}">
                  <a16:creationId xmlns:a16="http://schemas.microsoft.com/office/drawing/2014/main" id="{F9A20EF8-51C1-49A9-866F-70727F5B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33">
              <a:extLst>
                <a:ext uri="{FF2B5EF4-FFF2-40B4-BE49-F238E27FC236}">
                  <a16:creationId xmlns:a16="http://schemas.microsoft.com/office/drawing/2014/main" id="{9EE57C5F-A50B-4BD6-8889-1F09FA9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68BC8-0896-4EEC-9E23-A2B9078330ED}"/>
              </a:ext>
            </a:extLst>
          </p:cNvPr>
          <p:cNvSpPr txBox="1">
            <a:spLocks/>
          </p:cNvSpPr>
          <p:nvPr/>
        </p:nvSpPr>
        <p:spPr>
          <a:xfrm>
            <a:off x="7580294" y="2807341"/>
            <a:ext cx="2897384" cy="1613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BD3B27-3AE4-401B-BE3D-914EC1785ED1}"/>
              </a:ext>
            </a:extLst>
          </p:cNvPr>
          <p:cNvCxnSpPr>
            <a:cxnSpLocks/>
          </p:cNvCxnSpPr>
          <p:nvPr/>
        </p:nvCxnSpPr>
        <p:spPr>
          <a:xfrm>
            <a:off x="1752600" y="2681484"/>
            <a:ext cx="6822410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6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vOps.pptx" id="{F6EC8DF3-6441-4299-ADD3-478FC8D9397A}" vid="{1C99D57E-648D-4406-87E3-19A3C56A4E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81c866-665f-4ecd-bc8c-d19d866f13a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0EC59717EBDE47AF22A5316746BD52" ma:contentTypeVersion="17" ma:contentTypeDescription="Create a new document." ma:contentTypeScope="" ma:versionID="196464034ebc83319326830ca33880f6">
  <xsd:schema xmlns:xsd="http://www.w3.org/2001/XMLSchema" xmlns:xs="http://www.w3.org/2001/XMLSchema" xmlns:p="http://schemas.microsoft.com/office/2006/metadata/properties" xmlns:ns3="3418fba1-8e34-488e-b1b2-47d9c1b15e97" xmlns:ns4="8d81c866-665f-4ecd-bc8c-d19d866f13a6" targetNamespace="http://schemas.microsoft.com/office/2006/metadata/properties" ma:root="true" ma:fieldsID="9f9ac5bb58724fc2c83f2d63f461fba2" ns3:_="" ns4:_="">
    <xsd:import namespace="3418fba1-8e34-488e-b1b2-47d9c1b15e97"/>
    <xsd:import namespace="8d81c866-665f-4ecd-bc8c-d19d866f13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8fba1-8e34-488e-b1b2-47d9c1b15e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1c866-665f-4ecd-bc8c-d19d866f13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0F19D0-7540-4AB6-8F08-B03AFF9D58E2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3418fba1-8e34-488e-b1b2-47d9c1b15e97"/>
    <ds:schemaRef ds:uri="8d81c866-665f-4ecd-bc8c-d19d866f13a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667ED7D-E227-4CF0-A85D-9A29208FA2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AA51FE-026E-4522-8C11-7172941BFD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8fba1-8e34-488e-b1b2-47d9c1b15e97"/>
    <ds:schemaRef ds:uri="8d81c866-665f-4ecd-bc8c-d19d866f13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DevOps</Template>
  <TotalTime>1541</TotalTime>
  <Words>1770</Words>
  <Application>Microsoft Office PowerPoint</Application>
  <PresentationFormat>Widescreen</PresentationFormat>
  <Paragraphs>261</Paragraphs>
  <Slides>29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Amasis MT Pro Black</vt:lpstr>
      <vt:lpstr>Aptos</vt:lpstr>
      <vt:lpstr>Aptos Black</vt:lpstr>
      <vt:lpstr>Aptos Display</vt:lpstr>
      <vt:lpstr>Arial</vt:lpstr>
      <vt:lpstr>Arial Black</vt:lpstr>
      <vt:lpstr>Calibri</vt:lpstr>
      <vt:lpstr>Georgia</vt:lpstr>
      <vt:lpstr>Helvetica Neue</vt:lpstr>
      <vt:lpstr>Segoe UI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Git on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Chaitra S</dc:creator>
  <cp:lastModifiedBy>Chaitra S</cp:lastModifiedBy>
  <cp:revision>1</cp:revision>
  <dcterms:created xsi:type="dcterms:W3CDTF">2024-05-20T09:03:31Z</dcterms:created>
  <dcterms:modified xsi:type="dcterms:W3CDTF">2024-05-22T17:01:08Z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0x010100780EC59717EBDE47AF22A5316746BD52</vt:lpwstr>
  </property>
</Properties>
</file>